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29" r:id="rId3"/>
  </p:sldMasterIdLst>
  <p:notesMasterIdLst>
    <p:notesMasterId r:id="rId31"/>
  </p:notesMasterIdLst>
  <p:sldIdLst>
    <p:sldId id="256" r:id="rId4"/>
    <p:sldId id="6090" r:id="rId5"/>
    <p:sldId id="6073" r:id="rId6"/>
    <p:sldId id="6095" r:id="rId7"/>
    <p:sldId id="6097" r:id="rId8"/>
    <p:sldId id="6096" r:id="rId9"/>
    <p:sldId id="6107" r:id="rId10"/>
    <p:sldId id="6050" r:id="rId11"/>
    <p:sldId id="265" r:id="rId12"/>
    <p:sldId id="261" r:id="rId13"/>
    <p:sldId id="6105" r:id="rId14"/>
    <p:sldId id="6108" r:id="rId15"/>
    <p:sldId id="6058" r:id="rId16"/>
    <p:sldId id="6114" r:id="rId17"/>
    <p:sldId id="6102" r:id="rId18"/>
    <p:sldId id="6106" r:id="rId19"/>
    <p:sldId id="6076" r:id="rId20"/>
    <p:sldId id="6080" r:id="rId21"/>
    <p:sldId id="6081" r:id="rId22"/>
    <p:sldId id="6082" r:id="rId23"/>
    <p:sldId id="1222" r:id="rId24"/>
    <p:sldId id="6109" r:id="rId25"/>
    <p:sldId id="6083" r:id="rId26"/>
    <p:sldId id="6103" r:id="rId27"/>
    <p:sldId id="6111" r:id="rId28"/>
    <p:sldId id="6112" r:id="rId29"/>
    <p:sldId id="6113"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29BDFEB-D061-4B8B-AE9F-675C4594EC7A}">
          <p14:sldIdLst>
            <p14:sldId id="256"/>
          </p14:sldIdLst>
        </p14:section>
        <p14:section name="Understanding Greenwashing" id="{EA55F8CE-372C-4B1B-A86D-DF7B5DA70773}">
          <p14:sldIdLst>
            <p14:sldId id="6090"/>
            <p14:sldId id="6073"/>
            <p14:sldId id="6095"/>
            <p14:sldId id="6097"/>
            <p14:sldId id="6096"/>
          </p14:sldIdLst>
        </p14:section>
        <p14:section name="Offsets explained" id="{5FAB6765-3C3F-4FC7-931D-9C6C1BE5FE10}">
          <p14:sldIdLst>
            <p14:sldId id="6107"/>
            <p14:sldId id="6050"/>
            <p14:sldId id="265"/>
            <p14:sldId id="261"/>
            <p14:sldId id="6105"/>
          </p14:sldIdLst>
        </p14:section>
        <p14:section name="Is Net Zero Right for You?" id="{38F0BAE1-D665-4897-BE83-74192F93C8A7}">
          <p14:sldIdLst>
            <p14:sldId id="6108"/>
            <p14:sldId id="6058"/>
            <p14:sldId id="6114"/>
            <p14:sldId id="6102"/>
            <p14:sldId id="6106"/>
            <p14:sldId id="6076"/>
            <p14:sldId id="6080"/>
            <p14:sldId id="6081"/>
            <p14:sldId id="6082"/>
            <p14:sldId id="1222"/>
          </p14:sldIdLst>
        </p14:section>
        <p14:section name="What Does the Board Need to Know" id="{E6B4D047-382D-492F-8314-5814D19FBFD4}">
          <p14:sldIdLst>
            <p14:sldId id="6109"/>
            <p14:sldId id="6083"/>
            <p14:sldId id="6103"/>
            <p14:sldId id="6111"/>
            <p14:sldId id="6112"/>
            <p14:sldId id="611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46" autoAdjust="0"/>
    <p:restoredTop sz="92949" autoAdjust="0"/>
  </p:normalViewPr>
  <p:slideViewPr>
    <p:cSldViewPr snapToGrid="0">
      <p:cViewPr varScale="1">
        <p:scale>
          <a:sx n="70" d="100"/>
          <a:sy n="70" d="100"/>
        </p:scale>
        <p:origin x="99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t>Projected emissions by year – Scenario 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stacked"/>
        <c:varyColors val="0"/>
        <c:ser>
          <c:idx val="0"/>
          <c:order val="0"/>
          <c:tx>
            <c:strRef>
              <c:f>Sheet1!$B$1</c:f>
              <c:strCache>
                <c:ptCount val="1"/>
                <c:pt idx="0">
                  <c:v>Column1</c:v>
                </c:pt>
              </c:strCache>
            </c:strRef>
          </c:tx>
          <c:spPr>
            <a:solidFill>
              <a:schemeClr val="accent1"/>
            </a:solidFill>
            <a:ln>
              <a:noFill/>
            </a:ln>
            <a:effectLst/>
            <a:sp3d/>
          </c:spPr>
          <c:invertIfNegative val="0"/>
          <c:cat>
            <c:numRef>
              <c:f>Sheet1!$A$2:$A$9</c:f>
              <c:numCache>
                <c:formatCode>General</c:formatCode>
                <c:ptCount val="8"/>
                <c:pt idx="0">
                  <c:v>2020</c:v>
                </c:pt>
                <c:pt idx="1">
                  <c:v>2025</c:v>
                </c:pt>
                <c:pt idx="2">
                  <c:v>2030</c:v>
                </c:pt>
                <c:pt idx="4">
                  <c:v>2035</c:v>
                </c:pt>
                <c:pt idx="5">
                  <c:v>2040</c:v>
                </c:pt>
                <c:pt idx="6">
                  <c:v>2045</c:v>
                </c:pt>
                <c:pt idx="7">
                  <c:v>2050</c:v>
                </c:pt>
              </c:numCache>
            </c:numRef>
          </c:cat>
          <c:val>
            <c:numRef>
              <c:f>Sheet1!$B$2:$B$9</c:f>
              <c:numCache>
                <c:formatCode>General</c:formatCode>
                <c:ptCount val="8"/>
                <c:pt idx="0">
                  <c:v>6</c:v>
                </c:pt>
                <c:pt idx="1">
                  <c:v>5.5</c:v>
                </c:pt>
                <c:pt idx="2">
                  <c:v>5</c:v>
                </c:pt>
                <c:pt idx="4">
                  <c:v>4</c:v>
                </c:pt>
                <c:pt idx="5">
                  <c:v>3.5</c:v>
                </c:pt>
                <c:pt idx="6">
                  <c:v>3</c:v>
                </c:pt>
                <c:pt idx="7">
                  <c:v>2.5</c:v>
                </c:pt>
              </c:numCache>
            </c:numRef>
          </c:val>
          <c:extLst>
            <c:ext xmlns:c16="http://schemas.microsoft.com/office/drawing/2014/chart" uri="{C3380CC4-5D6E-409C-BE32-E72D297353CC}">
              <c16:uniqueId val="{00000000-1E3B-4E21-8E70-B4ADF32AD920}"/>
            </c:ext>
          </c:extLst>
        </c:ser>
        <c:ser>
          <c:idx val="1"/>
          <c:order val="1"/>
          <c:tx>
            <c:strRef>
              <c:f>Sheet1!$C$1</c:f>
              <c:strCache>
                <c:ptCount val="1"/>
                <c:pt idx="0">
                  <c:v>Column2</c:v>
                </c:pt>
              </c:strCache>
            </c:strRef>
          </c:tx>
          <c:spPr>
            <a:solidFill>
              <a:schemeClr val="accent3">
                <a:lumMod val="60000"/>
                <a:lumOff val="40000"/>
              </a:schemeClr>
            </a:solidFill>
            <a:ln>
              <a:noFill/>
            </a:ln>
            <a:effectLst/>
            <a:sp3d/>
          </c:spPr>
          <c:invertIfNegative val="0"/>
          <c:cat>
            <c:numRef>
              <c:f>Sheet1!$A$2:$A$9</c:f>
              <c:numCache>
                <c:formatCode>General</c:formatCode>
                <c:ptCount val="8"/>
                <c:pt idx="0">
                  <c:v>2020</c:v>
                </c:pt>
                <c:pt idx="1">
                  <c:v>2025</c:v>
                </c:pt>
                <c:pt idx="2">
                  <c:v>2030</c:v>
                </c:pt>
                <c:pt idx="4">
                  <c:v>2035</c:v>
                </c:pt>
                <c:pt idx="5">
                  <c:v>2040</c:v>
                </c:pt>
                <c:pt idx="6">
                  <c:v>2045</c:v>
                </c:pt>
                <c:pt idx="7">
                  <c:v>2050</c:v>
                </c:pt>
              </c:numCache>
            </c:numRef>
          </c:cat>
          <c:val>
            <c:numRef>
              <c:f>Sheet1!$C$2:$C$9</c:f>
              <c:numCache>
                <c:formatCode>General</c:formatCode>
                <c:ptCount val="8"/>
                <c:pt idx="0">
                  <c:v>6</c:v>
                </c:pt>
                <c:pt idx="1">
                  <c:v>5.5</c:v>
                </c:pt>
                <c:pt idx="2">
                  <c:v>5</c:v>
                </c:pt>
                <c:pt idx="4">
                  <c:v>4</c:v>
                </c:pt>
                <c:pt idx="5">
                  <c:v>3.5</c:v>
                </c:pt>
                <c:pt idx="6">
                  <c:v>3</c:v>
                </c:pt>
                <c:pt idx="7">
                  <c:v>2.5</c:v>
                </c:pt>
              </c:numCache>
            </c:numRef>
          </c:val>
          <c:extLst>
            <c:ext xmlns:c16="http://schemas.microsoft.com/office/drawing/2014/chart" uri="{C3380CC4-5D6E-409C-BE32-E72D297353CC}">
              <c16:uniqueId val="{00000001-1E3B-4E21-8E70-B4ADF32AD920}"/>
            </c:ext>
          </c:extLst>
        </c:ser>
        <c:ser>
          <c:idx val="2"/>
          <c:order val="2"/>
          <c:tx>
            <c:strRef>
              <c:f>Sheet1!$D$1</c:f>
              <c:strCache>
                <c:ptCount val="1"/>
                <c:pt idx="0">
                  <c:v>Column3</c:v>
                </c:pt>
              </c:strCache>
            </c:strRef>
          </c:tx>
          <c:spPr>
            <a:solidFill>
              <a:schemeClr val="accent3"/>
            </a:solidFill>
            <a:ln>
              <a:noFill/>
            </a:ln>
            <a:effectLst/>
            <a:sp3d/>
          </c:spPr>
          <c:invertIfNegative val="0"/>
          <c:cat>
            <c:numRef>
              <c:f>Sheet1!$A$2:$A$9</c:f>
              <c:numCache>
                <c:formatCode>General</c:formatCode>
                <c:ptCount val="8"/>
                <c:pt idx="0">
                  <c:v>2020</c:v>
                </c:pt>
                <c:pt idx="1">
                  <c:v>2025</c:v>
                </c:pt>
                <c:pt idx="2">
                  <c:v>2030</c:v>
                </c:pt>
                <c:pt idx="4">
                  <c:v>2035</c:v>
                </c:pt>
                <c:pt idx="5">
                  <c:v>2040</c:v>
                </c:pt>
                <c:pt idx="6">
                  <c:v>2045</c:v>
                </c:pt>
                <c:pt idx="7">
                  <c:v>2050</c:v>
                </c:pt>
              </c:numCache>
            </c:numRef>
          </c:cat>
          <c:val>
            <c:numRef>
              <c:f>Sheet1!$D$2:$D$9</c:f>
              <c:numCache>
                <c:formatCode>General</c:formatCode>
                <c:ptCount val="8"/>
                <c:pt idx="0">
                  <c:v>6</c:v>
                </c:pt>
                <c:pt idx="1">
                  <c:v>5.5</c:v>
                </c:pt>
                <c:pt idx="2">
                  <c:v>5</c:v>
                </c:pt>
                <c:pt idx="4">
                  <c:v>4</c:v>
                </c:pt>
                <c:pt idx="5">
                  <c:v>3.5</c:v>
                </c:pt>
                <c:pt idx="6">
                  <c:v>3</c:v>
                </c:pt>
                <c:pt idx="7">
                  <c:v>2.5</c:v>
                </c:pt>
              </c:numCache>
            </c:numRef>
          </c:val>
          <c:extLst>
            <c:ext xmlns:c16="http://schemas.microsoft.com/office/drawing/2014/chart" uri="{C3380CC4-5D6E-409C-BE32-E72D297353CC}">
              <c16:uniqueId val="{00000002-1E3B-4E21-8E70-B4ADF32AD920}"/>
            </c:ext>
          </c:extLst>
        </c:ser>
        <c:ser>
          <c:idx val="3"/>
          <c:order val="3"/>
          <c:tx>
            <c:strRef>
              <c:f>Sheet1!$E$1</c:f>
              <c:strCache>
                <c:ptCount val="1"/>
                <c:pt idx="0">
                  <c:v>Column4</c:v>
                </c:pt>
              </c:strCache>
            </c:strRef>
          </c:tx>
          <c:spPr>
            <a:solidFill>
              <a:schemeClr val="accent4"/>
            </a:solidFill>
            <a:ln>
              <a:noFill/>
            </a:ln>
            <a:effectLst/>
            <a:sp3d/>
          </c:spPr>
          <c:invertIfNegative val="0"/>
          <c:cat>
            <c:numRef>
              <c:f>Sheet1!$A$2:$A$9</c:f>
              <c:numCache>
                <c:formatCode>General</c:formatCode>
                <c:ptCount val="8"/>
                <c:pt idx="0">
                  <c:v>2020</c:v>
                </c:pt>
                <c:pt idx="1">
                  <c:v>2025</c:v>
                </c:pt>
                <c:pt idx="2">
                  <c:v>2030</c:v>
                </c:pt>
                <c:pt idx="4">
                  <c:v>2035</c:v>
                </c:pt>
                <c:pt idx="5">
                  <c:v>2040</c:v>
                </c:pt>
                <c:pt idx="6">
                  <c:v>2045</c:v>
                </c:pt>
                <c:pt idx="7">
                  <c:v>2050</c:v>
                </c:pt>
              </c:numCache>
            </c:numRef>
          </c:cat>
          <c:val>
            <c:numRef>
              <c:f>Sheet1!$E$2:$E$9</c:f>
              <c:numCache>
                <c:formatCode>General</c:formatCode>
                <c:ptCount val="8"/>
                <c:pt idx="0">
                  <c:v>6</c:v>
                </c:pt>
                <c:pt idx="1">
                  <c:v>5.5</c:v>
                </c:pt>
                <c:pt idx="2">
                  <c:v>5</c:v>
                </c:pt>
                <c:pt idx="4">
                  <c:v>4</c:v>
                </c:pt>
                <c:pt idx="5">
                  <c:v>3.5</c:v>
                </c:pt>
                <c:pt idx="6">
                  <c:v>3</c:v>
                </c:pt>
                <c:pt idx="7">
                  <c:v>2.5</c:v>
                </c:pt>
              </c:numCache>
            </c:numRef>
          </c:val>
          <c:extLst>
            <c:ext xmlns:c16="http://schemas.microsoft.com/office/drawing/2014/chart" uri="{C3380CC4-5D6E-409C-BE32-E72D297353CC}">
              <c16:uniqueId val="{00000004-1E3B-4E21-8E70-B4ADF32AD920}"/>
            </c:ext>
          </c:extLst>
        </c:ser>
        <c:ser>
          <c:idx val="4"/>
          <c:order val="4"/>
          <c:tx>
            <c:strRef>
              <c:f>Sheet1!$F$1</c:f>
              <c:strCache>
                <c:ptCount val="1"/>
                <c:pt idx="0">
                  <c:v>Column5</c:v>
                </c:pt>
              </c:strCache>
            </c:strRef>
          </c:tx>
          <c:spPr>
            <a:solidFill>
              <a:schemeClr val="accent5"/>
            </a:solidFill>
            <a:ln>
              <a:noFill/>
            </a:ln>
            <a:effectLst/>
            <a:sp3d/>
          </c:spPr>
          <c:invertIfNegative val="0"/>
          <c:cat>
            <c:numRef>
              <c:f>Sheet1!$A$2:$A$9</c:f>
              <c:numCache>
                <c:formatCode>General</c:formatCode>
                <c:ptCount val="8"/>
                <c:pt idx="0">
                  <c:v>2020</c:v>
                </c:pt>
                <c:pt idx="1">
                  <c:v>2025</c:v>
                </c:pt>
                <c:pt idx="2">
                  <c:v>2030</c:v>
                </c:pt>
                <c:pt idx="4">
                  <c:v>2035</c:v>
                </c:pt>
                <c:pt idx="5">
                  <c:v>2040</c:v>
                </c:pt>
                <c:pt idx="6">
                  <c:v>2045</c:v>
                </c:pt>
                <c:pt idx="7">
                  <c:v>2050</c:v>
                </c:pt>
              </c:numCache>
            </c:numRef>
          </c:cat>
          <c:val>
            <c:numRef>
              <c:f>Sheet1!$F$2:$F$9</c:f>
              <c:numCache>
                <c:formatCode>General</c:formatCode>
                <c:ptCount val="8"/>
              </c:numCache>
            </c:numRef>
          </c:val>
          <c:extLst>
            <c:ext xmlns:c16="http://schemas.microsoft.com/office/drawing/2014/chart" uri="{C3380CC4-5D6E-409C-BE32-E72D297353CC}">
              <c16:uniqueId val="{00000005-1E3B-4E21-8E70-B4ADF32AD920}"/>
            </c:ext>
          </c:extLst>
        </c:ser>
        <c:ser>
          <c:idx val="5"/>
          <c:order val="5"/>
          <c:tx>
            <c:strRef>
              <c:f>Sheet1!$G$1</c:f>
              <c:strCache>
                <c:ptCount val="1"/>
                <c:pt idx="0">
                  <c:v>Column6</c:v>
                </c:pt>
              </c:strCache>
            </c:strRef>
          </c:tx>
          <c:spPr>
            <a:solidFill>
              <a:schemeClr val="accent6"/>
            </a:solidFill>
            <a:ln>
              <a:noFill/>
            </a:ln>
            <a:effectLst/>
            <a:sp3d/>
          </c:spPr>
          <c:invertIfNegative val="0"/>
          <c:cat>
            <c:numRef>
              <c:f>Sheet1!$A$2:$A$9</c:f>
              <c:numCache>
                <c:formatCode>General</c:formatCode>
                <c:ptCount val="8"/>
                <c:pt idx="0">
                  <c:v>2020</c:v>
                </c:pt>
                <c:pt idx="1">
                  <c:v>2025</c:v>
                </c:pt>
                <c:pt idx="2">
                  <c:v>2030</c:v>
                </c:pt>
                <c:pt idx="4">
                  <c:v>2035</c:v>
                </c:pt>
                <c:pt idx="5">
                  <c:v>2040</c:v>
                </c:pt>
                <c:pt idx="6">
                  <c:v>2045</c:v>
                </c:pt>
                <c:pt idx="7">
                  <c:v>2050</c:v>
                </c:pt>
              </c:numCache>
            </c:numRef>
          </c:cat>
          <c:val>
            <c:numRef>
              <c:f>Sheet1!$G$2:$G$9</c:f>
              <c:numCache>
                <c:formatCode>General</c:formatCode>
                <c:ptCount val="8"/>
              </c:numCache>
            </c:numRef>
          </c:val>
          <c:extLst>
            <c:ext xmlns:c16="http://schemas.microsoft.com/office/drawing/2014/chart" uri="{C3380CC4-5D6E-409C-BE32-E72D297353CC}">
              <c16:uniqueId val="{00000006-1E3B-4E21-8E70-B4ADF32AD920}"/>
            </c:ext>
          </c:extLst>
        </c:ser>
        <c:ser>
          <c:idx val="6"/>
          <c:order val="6"/>
          <c:tx>
            <c:strRef>
              <c:f>Sheet1!$H$1</c:f>
              <c:strCache>
                <c:ptCount val="1"/>
                <c:pt idx="0">
                  <c:v>Column7</c:v>
                </c:pt>
              </c:strCache>
            </c:strRef>
          </c:tx>
          <c:spPr>
            <a:solidFill>
              <a:schemeClr val="accent1">
                <a:lumMod val="60000"/>
              </a:schemeClr>
            </a:solidFill>
            <a:ln>
              <a:noFill/>
            </a:ln>
            <a:effectLst/>
            <a:sp3d/>
          </c:spPr>
          <c:invertIfNegative val="0"/>
          <c:cat>
            <c:numRef>
              <c:f>Sheet1!$A$2:$A$9</c:f>
              <c:numCache>
                <c:formatCode>General</c:formatCode>
                <c:ptCount val="8"/>
                <c:pt idx="0">
                  <c:v>2020</c:v>
                </c:pt>
                <c:pt idx="1">
                  <c:v>2025</c:v>
                </c:pt>
                <c:pt idx="2">
                  <c:v>2030</c:v>
                </c:pt>
                <c:pt idx="4">
                  <c:v>2035</c:v>
                </c:pt>
                <c:pt idx="5">
                  <c:v>2040</c:v>
                </c:pt>
                <c:pt idx="6">
                  <c:v>2045</c:v>
                </c:pt>
                <c:pt idx="7">
                  <c:v>2050</c:v>
                </c:pt>
              </c:numCache>
            </c:numRef>
          </c:cat>
          <c:val>
            <c:numRef>
              <c:f>Sheet1!$H$2:$H$9</c:f>
              <c:numCache>
                <c:formatCode>General</c:formatCode>
                <c:ptCount val="8"/>
              </c:numCache>
            </c:numRef>
          </c:val>
          <c:extLst>
            <c:ext xmlns:c16="http://schemas.microsoft.com/office/drawing/2014/chart" uri="{C3380CC4-5D6E-409C-BE32-E72D297353CC}">
              <c16:uniqueId val="{00000007-1E3B-4E21-8E70-B4ADF32AD920}"/>
            </c:ext>
          </c:extLst>
        </c:ser>
        <c:dLbls>
          <c:showLegendKey val="0"/>
          <c:showVal val="0"/>
          <c:showCatName val="0"/>
          <c:showSerName val="0"/>
          <c:showPercent val="0"/>
          <c:showBubbleSize val="0"/>
        </c:dLbls>
        <c:gapWidth val="150"/>
        <c:shape val="box"/>
        <c:axId val="30306912"/>
        <c:axId val="30321056"/>
        <c:axId val="0"/>
      </c:bar3DChart>
      <c:catAx>
        <c:axId val="303069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321056"/>
        <c:crosses val="autoZero"/>
        <c:auto val="1"/>
        <c:lblAlgn val="ctr"/>
        <c:lblOffset val="100"/>
        <c:noMultiLvlLbl val="0"/>
      </c:catAx>
      <c:valAx>
        <c:axId val="30321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306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t>Projected emissions by year – Scenario 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Column1</c:v>
                </c:pt>
              </c:strCache>
            </c:strRef>
          </c:tx>
          <c:spPr>
            <a:solidFill>
              <a:schemeClr val="accent1"/>
            </a:solidFill>
            <a:ln>
              <a:noFill/>
            </a:ln>
            <a:effectLst/>
            <a:sp3d/>
          </c:spPr>
          <c:invertIfNegative val="0"/>
          <c:cat>
            <c:numRef>
              <c:f>Sheet1!$A$2:$A$9</c:f>
              <c:numCache>
                <c:formatCode>General</c:formatCode>
                <c:ptCount val="8"/>
                <c:pt idx="0">
                  <c:v>2020</c:v>
                </c:pt>
                <c:pt idx="1">
                  <c:v>2025</c:v>
                </c:pt>
                <c:pt idx="2">
                  <c:v>2030</c:v>
                </c:pt>
                <c:pt idx="4">
                  <c:v>2035</c:v>
                </c:pt>
                <c:pt idx="5">
                  <c:v>2040</c:v>
                </c:pt>
                <c:pt idx="6">
                  <c:v>2045</c:v>
                </c:pt>
                <c:pt idx="7">
                  <c:v>2050</c:v>
                </c:pt>
              </c:numCache>
            </c:numRef>
          </c:cat>
          <c:val>
            <c:numRef>
              <c:f>Sheet1!$B$2:$B$9</c:f>
              <c:numCache>
                <c:formatCode>General</c:formatCode>
                <c:ptCount val="8"/>
                <c:pt idx="0">
                  <c:v>5.4</c:v>
                </c:pt>
                <c:pt idx="1">
                  <c:v>3</c:v>
                </c:pt>
                <c:pt idx="2">
                  <c:v>2.5</c:v>
                </c:pt>
                <c:pt idx="4">
                  <c:v>2</c:v>
                </c:pt>
                <c:pt idx="5">
                  <c:v>2</c:v>
                </c:pt>
                <c:pt idx="6">
                  <c:v>1.5</c:v>
                </c:pt>
                <c:pt idx="7">
                  <c:v>1</c:v>
                </c:pt>
              </c:numCache>
            </c:numRef>
          </c:val>
          <c:extLst>
            <c:ext xmlns:c16="http://schemas.microsoft.com/office/drawing/2014/chart" uri="{C3380CC4-5D6E-409C-BE32-E72D297353CC}">
              <c16:uniqueId val="{00000000-1E3B-4E21-8E70-B4ADF32AD920}"/>
            </c:ext>
          </c:extLst>
        </c:ser>
        <c:ser>
          <c:idx val="1"/>
          <c:order val="1"/>
          <c:tx>
            <c:strRef>
              <c:f>Sheet1!$C$1</c:f>
              <c:strCache>
                <c:ptCount val="1"/>
                <c:pt idx="0">
                  <c:v>Column2</c:v>
                </c:pt>
              </c:strCache>
            </c:strRef>
          </c:tx>
          <c:spPr>
            <a:solidFill>
              <a:schemeClr val="accent3">
                <a:lumMod val="60000"/>
                <a:lumOff val="40000"/>
              </a:schemeClr>
            </a:solidFill>
            <a:ln>
              <a:noFill/>
            </a:ln>
            <a:effectLst/>
            <a:sp3d/>
          </c:spPr>
          <c:invertIfNegative val="0"/>
          <c:cat>
            <c:numRef>
              <c:f>Sheet1!$A$2:$A$9</c:f>
              <c:numCache>
                <c:formatCode>General</c:formatCode>
                <c:ptCount val="8"/>
                <c:pt idx="0">
                  <c:v>2020</c:v>
                </c:pt>
                <c:pt idx="1">
                  <c:v>2025</c:v>
                </c:pt>
                <c:pt idx="2">
                  <c:v>2030</c:v>
                </c:pt>
                <c:pt idx="4">
                  <c:v>2035</c:v>
                </c:pt>
                <c:pt idx="5">
                  <c:v>2040</c:v>
                </c:pt>
                <c:pt idx="6">
                  <c:v>2045</c:v>
                </c:pt>
                <c:pt idx="7">
                  <c:v>2050</c:v>
                </c:pt>
              </c:numCache>
            </c:numRef>
          </c:cat>
          <c:val>
            <c:numRef>
              <c:f>Sheet1!$C$2:$C$9</c:f>
              <c:numCache>
                <c:formatCode>General</c:formatCode>
                <c:ptCount val="8"/>
                <c:pt idx="0">
                  <c:v>5.4</c:v>
                </c:pt>
                <c:pt idx="1">
                  <c:v>3</c:v>
                </c:pt>
                <c:pt idx="2">
                  <c:v>2.5</c:v>
                </c:pt>
                <c:pt idx="4">
                  <c:v>2</c:v>
                </c:pt>
                <c:pt idx="5">
                  <c:v>2</c:v>
                </c:pt>
                <c:pt idx="6">
                  <c:v>1.5</c:v>
                </c:pt>
                <c:pt idx="7">
                  <c:v>1</c:v>
                </c:pt>
              </c:numCache>
            </c:numRef>
          </c:val>
          <c:extLst>
            <c:ext xmlns:c16="http://schemas.microsoft.com/office/drawing/2014/chart" uri="{C3380CC4-5D6E-409C-BE32-E72D297353CC}">
              <c16:uniqueId val="{00000001-1E3B-4E21-8E70-B4ADF32AD920}"/>
            </c:ext>
          </c:extLst>
        </c:ser>
        <c:ser>
          <c:idx val="2"/>
          <c:order val="2"/>
          <c:tx>
            <c:strRef>
              <c:f>Sheet1!$D$1</c:f>
              <c:strCache>
                <c:ptCount val="1"/>
                <c:pt idx="0">
                  <c:v>Column3</c:v>
                </c:pt>
              </c:strCache>
            </c:strRef>
          </c:tx>
          <c:spPr>
            <a:solidFill>
              <a:schemeClr val="accent3"/>
            </a:solidFill>
            <a:ln>
              <a:noFill/>
            </a:ln>
            <a:effectLst/>
            <a:sp3d/>
          </c:spPr>
          <c:invertIfNegative val="0"/>
          <c:cat>
            <c:numRef>
              <c:f>Sheet1!$A$2:$A$9</c:f>
              <c:numCache>
                <c:formatCode>General</c:formatCode>
                <c:ptCount val="8"/>
                <c:pt idx="0">
                  <c:v>2020</c:v>
                </c:pt>
                <c:pt idx="1">
                  <c:v>2025</c:v>
                </c:pt>
                <c:pt idx="2">
                  <c:v>2030</c:v>
                </c:pt>
                <c:pt idx="4">
                  <c:v>2035</c:v>
                </c:pt>
                <c:pt idx="5">
                  <c:v>2040</c:v>
                </c:pt>
                <c:pt idx="6">
                  <c:v>2045</c:v>
                </c:pt>
                <c:pt idx="7">
                  <c:v>2050</c:v>
                </c:pt>
              </c:numCache>
            </c:numRef>
          </c:cat>
          <c:val>
            <c:numRef>
              <c:f>Sheet1!$D$2:$D$9</c:f>
              <c:numCache>
                <c:formatCode>General</c:formatCode>
                <c:ptCount val="8"/>
                <c:pt idx="0">
                  <c:v>5.4</c:v>
                </c:pt>
                <c:pt idx="1">
                  <c:v>3</c:v>
                </c:pt>
                <c:pt idx="2">
                  <c:v>2.5</c:v>
                </c:pt>
                <c:pt idx="4">
                  <c:v>2</c:v>
                </c:pt>
                <c:pt idx="5">
                  <c:v>2</c:v>
                </c:pt>
                <c:pt idx="6">
                  <c:v>1.5</c:v>
                </c:pt>
                <c:pt idx="7">
                  <c:v>1</c:v>
                </c:pt>
              </c:numCache>
            </c:numRef>
          </c:val>
          <c:extLst>
            <c:ext xmlns:c16="http://schemas.microsoft.com/office/drawing/2014/chart" uri="{C3380CC4-5D6E-409C-BE32-E72D297353CC}">
              <c16:uniqueId val="{00000002-1E3B-4E21-8E70-B4ADF32AD920}"/>
            </c:ext>
          </c:extLst>
        </c:ser>
        <c:ser>
          <c:idx val="3"/>
          <c:order val="3"/>
          <c:tx>
            <c:strRef>
              <c:f>Sheet1!$E$1</c:f>
              <c:strCache>
                <c:ptCount val="1"/>
                <c:pt idx="0">
                  <c:v>Column4</c:v>
                </c:pt>
              </c:strCache>
            </c:strRef>
          </c:tx>
          <c:spPr>
            <a:solidFill>
              <a:schemeClr val="accent4"/>
            </a:solidFill>
            <a:ln>
              <a:noFill/>
            </a:ln>
            <a:effectLst/>
            <a:sp3d/>
          </c:spPr>
          <c:invertIfNegative val="0"/>
          <c:cat>
            <c:numRef>
              <c:f>Sheet1!$A$2:$A$9</c:f>
              <c:numCache>
                <c:formatCode>General</c:formatCode>
                <c:ptCount val="8"/>
                <c:pt idx="0">
                  <c:v>2020</c:v>
                </c:pt>
                <c:pt idx="1">
                  <c:v>2025</c:v>
                </c:pt>
                <c:pt idx="2">
                  <c:v>2030</c:v>
                </c:pt>
                <c:pt idx="4">
                  <c:v>2035</c:v>
                </c:pt>
                <c:pt idx="5">
                  <c:v>2040</c:v>
                </c:pt>
                <c:pt idx="6">
                  <c:v>2045</c:v>
                </c:pt>
                <c:pt idx="7">
                  <c:v>2050</c:v>
                </c:pt>
              </c:numCache>
            </c:numRef>
          </c:cat>
          <c:val>
            <c:numRef>
              <c:f>Sheet1!$E$2:$E$9</c:f>
              <c:numCache>
                <c:formatCode>General</c:formatCode>
                <c:ptCount val="8"/>
                <c:pt idx="0">
                  <c:v>5.4</c:v>
                </c:pt>
                <c:pt idx="1">
                  <c:v>3</c:v>
                </c:pt>
                <c:pt idx="2">
                  <c:v>2.5</c:v>
                </c:pt>
                <c:pt idx="4">
                  <c:v>2</c:v>
                </c:pt>
                <c:pt idx="5">
                  <c:v>2</c:v>
                </c:pt>
                <c:pt idx="6">
                  <c:v>1.5</c:v>
                </c:pt>
                <c:pt idx="7">
                  <c:v>2.5</c:v>
                </c:pt>
              </c:numCache>
            </c:numRef>
          </c:val>
          <c:extLst>
            <c:ext xmlns:c16="http://schemas.microsoft.com/office/drawing/2014/chart" uri="{C3380CC4-5D6E-409C-BE32-E72D297353CC}">
              <c16:uniqueId val="{00000004-1E3B-4E21-8E70-B4ADF32AD920}"/>
            </c:ext>
          </c:extLst>
        </c:ser>
        <c:ser>
          <c:idx val="4"/>
          <c:order val="4"/>
          <c:tx>
            <c:strRef>
              <c:f>Sheet1!$F$1</c:f>
              <c:strCache>
                <c:ptCount val="1"/>
                <c:pt idx="0">
                  <c:v>Column5</c:v>
                </c:pt>
              </c:strCache>
            </c:strRef>
          </c:tx>
          <c:spPr>
            <a:solidFill>
              <a:schemeClr val="accent5"/>
            </a:solidFill>
            <a:ln>
              <a:noFill/>
            </a:ln>
            <a:effectLst/>
            <a:sp3d/>
          </c:spPr>
          <c:invertIfNegative val="0"/>
          <c:cat>
            <c:numRef>
              <c:f>Sheet1!$A$2:$A$9</c:f>
              <c:numCache>
                <c:formatCode>General</c:formatCode>
                <c:ptCount val="8"/>
                <c:pt idx="0">
                  <c:v>2020</c:v>
                </c:pt>
                <c:pt idx="1">
                  <c:v>2025</c:v>
                </c:pt>
                <c:pt idx="2">
                  <c:v>2030</c:v>
                </c:pt>
                <c:pt idx="4">
                  <c:v>2035</c:v>
                </c:pt>
                <c:pt idx="5">
                  <c:v>2040</c:v>
                </c:pt>
                <c:pt idx="6">
                  <c:v>2045</c:v>
                </c:pt>
                <c:pt idx="7">
                  <c:v>2050</c:v>
                </c:pt>
              </c:numCache>
            </c:numRef>
          </c:cat>
          <c:val>
            <c:numRef>
              <c:f>Sheet1!$F$2:$F$9</c:f>
              <c:numCache>
                <c:formatCode>General</c:formatCode>
                <c:ptCount val="8"/>
              </c:numCache>
            </c:numRef>
          </c:val>
          <c:extLst>
            <c:ext xmlns:c16="http://schemas.microsoft.com/office/drawing/2014/chart" uri="{C3380CC4-5D6E-409C-BE32-E72D297353CC}">
              <c16:uniqueId val="{00000005-1E3B-4E21-8E70-B4ADF32AD920}"/>
            </c:ext>
          </c:extLst>
        </c:ser>
        <c:ser>
          <c:idx val="5"/>
          <c:order val="5"/>
          <c:tx>
            <c:strRef>
              <c:f>Sheet1!$G$1</c:f>
              <c:strCache>
                <c:ptCount val="1"/>
                <c:pt idx="0">
                  <c:v>Column6</c:v>
                </c:pt>
              </c:strCache>
            </c:strRef>
          </c:tx>
          <c:spPr>
            <a:solidFill>
              <a:schemeClr val="accent6"/>
            </a:solidFill>
            <a:ln>
              <a:noFill/>
            </a:ln>
            <a:effectLst/>
            <a:sp3d/>
          </c:spPr>
          <c:invertIfNegative val="0"/>
          <c:cat>
            <c:numRef>
              <c:f>Sheet1!$A$2:$A$9</c:f>
              <c:numCache>
                <c:formatCode>General</c:formatCode>
                <c:ptCount val="8"/>
                <c:pt idx="0">
                  <c:v>2020</c:v>
                </c:pt>
                <c:pt idx="1">
                  <c:v>2025</c:v>
                </c:pt>
                <c:pt idx="2">
                  <c:v>2030</c:v>
                </c:pt>
                <c:pt idx="4">
                  <c:v>2035</c:v>
                </c:pt>
                <c:pt idx="5">
                  <c:v>2040</c:v>
                </c:pt>
                <c:pt idx="6">
                  <c:v>2045</c:v>
                </c:pt>
                <c:pt idx="7">
                  <c:v>2050</c:v>
                </c:pt>
              </c:numCache>
            </c:numRef>
          </c:cat>
          <c:val>
            <c:numRef>
              <c:f>Sheet1!$G$2:$G$9</c:f>
              <c:numCache>
                <c:formatCode>General</c:formatCode>
                <c:ptCount val="8"/>
              </c:numCache>
            </c:numRef>
          </c:val>
          <c:extLst>
            <c:ext xmlns:c16="http://schemas.microsoft.com/office/drawing/2014/chart" uri="{C3380CC4-5D6E-409C-BE32-E72D297353CC}">
              <c16:uniqueId val="{00000006-1E3B-4E21-8E70-B4ADF32AD920}"/>
            </c:ext>
          </c:extLst>
        </c:ser>
        <c:ser>
          <c:idx val="6"/>
          <c:order val="6"/>
          <c:tx>
            <c:strRef>
              <c:f>Sheet1!$H$1</c:f>
              <c:strCache>
                <c:ptCount val="1"/>
                <c:pt idx="0">
                  <c:v>Column7</c:v>
                </c:pt>
              </c:strCache>
            </c:strRef>
          </c:tx>
          <c:spPr>
            <a:solidFill>
              <a:schemeClr val="accent1">
                <a:lumMod val="60000"/>
              </a:schemeClr>
            </a:solidFill>
            <a:ln>
              <a:noFill/>
            </a:ln>
            <a:effectLst/>
            <a:sp3d/>
          </c:spPr>
          <c:invertIfNegative val="0"/>
          <c:cat>
            <c:numRef>
              <c:f>Sheet1!$A$2:$A$9</c:f>
              <c:numCache>
                <c:formatCode>General</c:formatCode>
                <c:ptCount val="8"/>
                <c:pt idx="0">
                  <c:v>2020</c:v>
                </c:pt>
                <c:pt idx="1">
                  <c:v>2025</c:v>
                </c:pt>
                <c:pt idx="2">
                  <c:v>2030</c:v>
                </c:pt>
                <c:pt idx="4">
                  <c:v>2035</c:v>
                </c:pt>
                <c:pt idx="5">
                  <c:v>2040</c:v>
                </c:pt>
                <c:pt idx="6">
                  <c:v>2045</c:v>
                </c:pt>
                <c:pt idx="7">
                  <c:v>2050</c:v>
                </c:pt>
              </c:numCache>
            </c:numRef>
          </c:cat>
          <c:val>
            <c:numRef>
              <c:f>Sheet1!$H$2:$H$9</c:f>
              <c:numCache>
                <c:formatCode>General</c:formatCode>
                <c:ptCount val="8"/>
              </c:numCache>
            </c:numRef>
          </c:val>
          <c:extLst>
            <c:ext xmlns:c16="http://schemas.microsoft.com/office/drawing/2014/chart" uri="{C3380CC4-5D6E-409C-BE32-E72D297353CC}">
              <c16:uniqueId val="{00000007-1E3B-4E21-8E70-B4ADF32AD920}"/>
            </c:ext>
          </c:extLst>
        </c:ser>
        <c:dLbls>
          <c:showLegendKey val="0"/>
          <c:showVal val="0"/>
          <c:showCatName val="0"/>
          <c:showSerName val="0"/>
          <c:showPercent val="0"/>
          <c:showBubbleSize val="0"/>
        </c:dLbls>
        <c:gapWidth val="150"/>
        <c:shape val="box"/>
        <c:axId val="30306912"/>
        <c:axId val="30321056"/>
        <c:axId val="0"/>
      </c:bar3DChart>
      <c:catAx>
        <c:axId val="303069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321056"/>
        <c:crosses val="autoZero"/>
        <c:auto val="1"/>
        <c:lblAlgn val="ctr"/>
        <c:lblOffset val="100"/>
        <c:noMultiLvlLbl val="0"/>
      </c:catAx>
      <c:valAx>
        <c:axId val="30321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306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9EB3772-7D84-4EE9-A991-88FF5BD424D1}" type="datetimeFigureOut">
              <a:rPr lang="en-US" smtClean="0"/>
              <a:t>6/8/2023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1A8AC2A-EB27-4A13-A90F-E1820662ADDD}" type="slidenum">
              <a:rPr lang="en-US" smtClean="0"/>
              <a:t>‹#›</a:t>
            </a:fld>
            <a:endParaRPr lang="en-US"/>
          </a:p>
        </p:txBody>
      </p:sp>
    </p:spTree>
    <p:extLst>
      <p:ext uri="{BB962C8B-B14F-4D97-AF65-F5344CB8AC3E}">
        <p14:creationId xmlns:p14="http://schemas.microsoft.com/office/powerpoint/2010/main" val="191308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A8AC2A-EB27-4A13-A90F-E1820662ADDD}" type="slidenum">
              <a:rPr lang="en-US" smtClean="0"/>
              <a:t>1</a:t>
            </a:fld>
            <a:endParaRPr lang="en-US" dirty="0"/>
          </a:p>
        </p:txBody>
      </p:sp>
    </p:spTree>
    <p:extLst>
      <p:ext uri="{BB962C8B-B14F-4D97-AF65-F5344CB8AC3E}">
        <p14:creationId xmlns:p14="http://schemas.microsoft.com/office/powerpoint/2010/main" val="1011026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A8AC2A-EB27-4A13-A90F-E1820662ADDD}" type="slidenum">
              <a:rPr lang="en-US" smtClean="0"/>
              <a:t>20</a:t>
            </a:fld>
            <a:endParaRPr lang="en-US"/>
          </a:p>
        </p:txBody>
      </p:sp>
    </p:spTree>
    <p:extLst>
      <p:ext uri="{BB962C8B-B14F-4D97-AF65-F5344CB8AC3E}">
        <p14:creationId xmlns:p14="http://schemas.microsoft.com/office/powerpoint/2010/main" val="1186317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2404976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A8AC2A-EB27-4A13-A90F-E1820662ADDD}" type="slidenum">
              <a:rPr lang="en-US" smtClean="0"/>
              <a:t>3</a:t>
            </a:fld>
            <a:endParaRPr lang="en-US" dirty="0"/>
          </a:p>
        </p:txBody>
      </p:sp>
    </p:spTree>
    <p:extLst>
      <p:ext uri="{BB962C8B-B14F-4D97-AF65-F5344CB8AC3E}">
        <p14:creationId xmlns:p14="http://schemas.microsoft.com/office/powerpoint/2010/main" val="81931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A8AC2A-EB27-4A13-A90F-E1820662ADDD}" type="slidenum">
              <a:rPr lang="en-US" smtClean="0"/>
              <a:t>4</a:t>
            </a:fld>
            <a:endParaRPr lang="en-US" dirty="0"/>
          </a:p>
        </p:txBody>
      </p:sp>
    </p:spTree>
    <p:extLst>
      <p:ext uri="{BB962C8B-B14F-4D97-AF65-F5344CB8AC3E}">
        <p14:creationId xmlns:p14="http://schemas.microsoft.com/office/powerpoint/2010/main" val="3426154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A8AC2A-EB27-4A13-A90F-E1820662ADDD}" type="slidenum">
              <a:rPr lang="en-US" smtClean="0"/>
              <a:t>5</a:t>
            </a:fld>
            <a:endParaRPr lang="en-US" dirty="0"/>
          </a:p>
        </p:txBody>
      </p:sp>
    </p:spTree>
    <p:extLst>
      <p:ext uri="{BB962C8B-B14F-4D97-AF65-F5344CB8AC3E}">
        <p14:creationId xmlns:p14="http://schemas.microsoft.com/office/powerpoint/2010/main" val="3598865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A8AC2A-EB27-4A13-A90F-E1820662ADDD}" type="slidenum">
              <a:rPr lang="en-US" smtClean="0"/>
              <a:t>6</a:t>
            </a:fld>
            <a:endParaRPr lang="en-US" dirty="0"/>
          </a:p>
        </p:txBody>
      </p:sp>
    </p:spTree>
    <p:extLst>
      <p:ext uri="{BB962C8B-B14F-4D97-AF65-F5344CB8AC3E}">
        <p14:creationId xmlns:p14="http://schemas.microsoft.com/office/powerpoint/2010/main" val="3467512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https://indices.ihsmarkit.com/#/Carbonindex</a:t>
            </a:r>
          </a:p>
          <a:p>
            <a:endParaRPr lang="en-US" dirty="0"/>
          </a:p>
        </p:txBody>
      </p:sp>
      <p:sp>
        <p:nvSpPr>
          <p:cNvPr id="4" name="Slide Number Placeholder 3"/>
          <p:cNvSpPr>
            <a:spLocks noGrp="1"/>
          </p:cNvSpPr>
          <p:nvPr>
            <p:ph type="sldNum" sz="quarter" idx="5"/>
          </p:nvPr>
        </p:nvSpPr>
        <p:spPr/>
        <p:txBody>
          <a:bodyPr/>
          <a:lstStyle/>
          <a:p>
            <a:fld id="{AF42076F-A5E5-4A90-A18A-68C85C3D281E}" type="slidenum">
              <a:rPr lang="en-US" smtClean="0"/>
              <a:t>9</a:t>
            </a:fld>
            <a:endParaRPr lang="en-US" dirty="0"/>
          </a:p>
        </p:txBody>
      </p:sp>
    </p:spTree>
    <p:extLst>
      <p:ext uri="{BB962C8B-B14F-4D97-AF65-F5344CB8AC3E}">
        <p14:creationId xmlns:p14="http://schemas.microsoft.com/office/powerpoint/2010/main" val="265836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A0A0A"/>
                </a:solidFill>
                <a:effectLst/>
                <a:latin typeface="Conv_Akk_Pro"/>
              </a:rPr>
              <a:t>Platts CNC, an assessment that reflects the most competitive nature-based carbon credit prices, was assessed at an all-time low of $1.60/mtCO2e April 19. Platts CNC averaged $9.55/mtC02e in 2022, according to data from S&amp;P Global.</a:t>
            </a:r>
            <a:endParaRPr lang="en-US" dirty="0"/>
          </a:p>
        </p:txBody>
      </p:sp>
      <p:sp>
        <p:nvSpPr>
          <p:cNvPr id="4" name="Slide Number Placeholder 3"/>
          <p:cNvSpPr>
            <a:spLocks noGrp="1"/>
          </p:cNvSpPr>
          <p:nvPr>
            <p:ph type="sldNum" sz="quarter" idx="5"/>
          </p:nvPr>
        </p:nvSpPr>
        <p:spPr/>
        <p:txBody>
          <a:bodyPr/>
          <a:lstStyle/>
          <a:p>
            <a:fld id="{A1A8AC2A-EB27-4A13-A90F-E1820662ADDD}" type="slidenum">
              <a:rPr lang="en-US" smtClean="0"/>
              <a:t>11</a:t>
            </a:fld>
            <a:endParaRPr lang="en-US" dirty="0"/>
          </a:p>
        </p:txBody>
      </p:sp>
    </p:spTree>
    <p:extLst>
      <p:ext uri="{BB962C8B-B14F-4D97-AF65-F5344CB8AC3E}">
        <p14:creationId xmlns:p14="http://schemas.microsoft.com/office/powerpoint/2010/main" val="2321245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1588816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A8AC2A-EB27-4A13-A90F-E1820662ADDD}" type="slidenum">
              <a:rPr lang="en-US" smtClean="0"/>
              <a:t>19</a:t>
            </a:fld>
            <a:endParaRPr lang="en-US"/>
          </a:p>
        </p:txBody>
      </p:sp>
    </p:spTree>
    <p:extLst>
      <p:ext uri="{BB962C8B-B14F-4D97-AF65-F5344CB8AC3E}">
        <p14:creationId xmlns:p14="http://schemas.microsoft.com/office/powerpoint/2010/main" val="31961194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Master" Target="../slideMasters/slideMaster3.xml"/><Relationship Id="rId4" Type="http://schemas.openxmlformats.org/officeDocument/2006/relationships/tags" Target="../tags/tag4.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slideMaster" Target="../slideMasters/slideMaster3.xml"/><Relationship Id="rId4" Type="http://schemas.openxmlformats.org/officeDocument/2006/relationships/tags" Target="../tags/tag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AFFA2-82A7-4CB7-85E4-28ED9E229669}"/>
              </a:ext>
            </a:extLst>
          </p:cNvPr>
          <p:cNvSpPr>
            <a:spLocks noGrp="1"/>
          </p:cNvSpPr>
          <p:nvPr>
            <p:ph type="ctrTitle"/>
          </p:nvPr>
        </p:nvSpPr>
        <p:spPr>
          <a:xfrm>
            <a:off x="786384" y="1876416"/>
            <a:ext cx="10515600" cy="2130552"/>
          </a:xfrm>
        </p:spPr>
        <p:txBody>
          <a:bodyPr anchor="b">
            <a:normAutofit/>
          </a:bodyPr>
          <a:lstStyle>
            <a:lvl1pPr marL="0" indent="0" algn="l">
              <a:buFont typeface="Arial" panose="020B0604020202020204" pitchFamily="34" charset="0"/>
              <a:buNone/>
              <a:defRPr sz="4800" spc="2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145F95-D71B-4269-B856-E0AF4EDB32F6}"/>
              </a:ext>
            </a:extLst>
          </p:cNvPr>
          <p:cNvSpPr>
            <a:spLocks noGrp="1"/>
          </p:cNvSpPr>
          <p:nvPr>
            <p:ph type="subTitle" idx="1"/>
          </p:nvPr>
        </p:nvSpPr>
        <p:spPr>
          <a:xfrm>
            <a:off x="813816" y="4251960"/>
            <a:ext cx="9144000" cy="1025380"/>
          </a:xfrm>
        </p:spPr>
        <p:txBody>
          <a:bodyPr/>
          <a:lstStyle>
            <a:lvl1pPr marL="0" indent="0" algn="l">
              <a:buNone/>
              <a:defRPr sz="16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F8667F62-ED28-4099-A388-05E03E7B7F94}"/>
              </a:ext>
            </a:extLst>
          </p:cNvPr>
          <p:cNvPicPr>
            <a:picLocks noChangeAspect="1"/>
          </p:cNvPicPr>
          <p:nvPr/>
        </p:nvPicPr>
        <p:blipFill>
          <a:blip r:embed="rId2"/>
          <a:stretch>
            <a:fillRect/>
          </a:stretch>
        </p:blipFill>
        <p:spPr>
          <a:xfrm>
            <a:off x="808407" y="755094"/>
            <a:ext cx="2395733" cy="289561"/>
          </a:xfrm>
          <a:prstGeom prst="rect">
            <a:avLst/>
          </a:prstGeom>
        </p:spPr>
      </p:pic>
    </p:spTree>
    <p:extLst>
      <p:ext uri="{BB962C8B-B14F-4D97-AF65-F5344CB8AC3E}">
        <p14:creationId xmlns:p14="http://schemas.microsoft.com/office/powerpoint/2010/main" val="255935997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CFC729-AD2A-488B-82A3-F80C7A54295C}"/>
              </a:ext>
            </a:extLst>
          </p:cNvPr>
          <p:cNvSpPr/>
          <p:nvPr/>
        </p:nvSpPr>
        <p:spPr>
          <a:xfrm>
            <a:off x="7955421" y="0"/>
            <a:ext cx="42365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a:solidFill>
                <a:srgbClr val="1F4D64"/>
              </a:solidFill>
            </a:endParaRPr>
          </a:p>
        </p:txBody>
      </p:sp>
      <p:sp>
        <p:nvSpPr>
          <p:cNvPr id="12" name="Rectangle 11">
            <a:extLst>
              <a:ext uri="{FF2B5EF4-FFF2-40B4-BE49-F238E27FC236}">
                <a16:creationId xmlns:a16="http://schemas.microsoft.com/office/drawing/2014/main" id="{6B0AD8B7-690F-400B-B805-BA44AE45C442}"/>
              </a:ext>
            </a:extLst>
          </p:cNvPr>
          <p:cNvSpPr/>
          <p:nvPr/>
        </p:nvSpPr>
        <p:spPr>
          <a:xfrm>
            <a:off x="11537365" y="6502739"/>
            <a:ext cx="295274" cy="200055"/>
          </a:xfrm>
          <a:prstGeom prst="rect">
            <a:avLst/>
          </a:prstGeom>
        </p:spPr>
        <p:txBody>
          <a:bodyPr wrap="none">
            <a:spAutoFit/>
          </a:bodyPr>
          <a:lstStyle/>
          <a:p>
            <a:fld id="{684A41F7-8966-4ED9-BA1F-8EBC30B2B5A8}" type="slidenum">
              <a:rPr lang="en-GB" sz="700">
                <a:solidFill>
                  <a:schemeClr val="bg1"/>
                </a:solidFill>
              </a:rPr>
              <a:pPr/>
              <a:t>‹#›</a:t>
            </a:fld>
            <a:endParaRPr lang="en-US" sz="700" dirty="0">
              <a:solidFill>
                <a:schemeClr val="bg1"/>
              </a:solidFill>
            </a:endParaRPr>
          </a:p>
        </p:txBody>
      </p:sp>
      <p:sp>
        <p:nvSpPr>
          <p:cNvPr id="10" name="Text Placeholder 3">
            <a:extLst>
              <a:ext uri="{FF2B5EF4-FFF2-40B4-BE49-F238E27FC236}">
                <a16:creationId xmlns:a16="http://schemas.microsoft.com/office/drawing/2014/main" id="{BA6EAB69-88A7-427F-9A71-F75CD1AA3640}"/>
              </a:ext>
            </a:extLst>
          </p:cNvPr>
          <p:cNvSpPr>
            <a:spLocks noGrp="1"/>
          </p:cNvSpPr>
          <p:nvPr>
            <p:ph type="body" sz="quarter" idx="26"/>
          </p:nvPr>
        </p:nvSpPr>
        <p:spPr>
          <a:xfrm>
            <a:off x="512065" y="1417320"/>
            <a:ext cx="7071745" cy="4947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5">
            <a:extLst>
              <a:ext uri="{FF2B5EF4-FFF2-40B4-BE49-F238E27FC236}">
                <a16:creationId xmlns:a16="http://schemas.microsoft.com/office/drawing/2014/main" id="{8E840B3F-C876-4B84-81C9-A9AA189A4067}"/>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11" name="Title 1">
            <a:extLst>
              <a:ext uri="{FF2B5EF4-FFF2-40B4-BE49-F238E27FC236}">
                <a16:creationId xmlns:a16="http://schemas.microsoft.com/office/drawing/2014/main" id="{07D0C35F-0893-443C-AA4C-A5A9B2F7EEC4}"/>
              </a:ext>
            </a:extLst>
          </p:cNvPr>
          <p:cNvSpPr>
            <a:spLocks noGrp="1"/>
          </p:cNvSpPr>
          <p:nvPr>
            <p:ph type="title"/>
          </p:nvPr>
        </p:nvSpPr>
        <p:spPr>
          <a:xfrm>
            <a:off x="498337" y="507086"/>
            <a:ext cx="7085473"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
        <p:nvSpPr>
          <p:cNvPr id="13" name="Text Placeholder 26">
            <a:extLst>
              <a:ext uri="{FF2B5EF4-FFF2-40B4-BE49-F238E27FC236}">
                <a16:creationId xmlns:a16="http://schemas.microsoft.com/office/drawing/2014/main" id="{B654B7AC-3304-4F58-9186-59B710DFE25D}"/>
              </a:ext>
            </a:extLst>
          </p:cNvPr>
          <p:cNvSpPr>
            <a:spLocks noGrp="1"/>
          </p:cNvSpPr>
          <p:nvPr>
            <p:ph type="body" sz="quarter" idx="11"/>
          </p:nvPr>
        </p:nvSpPr>
        <p:spPr>
          <a:xfrm>
            <a:off x="8672945" y="2027160"/>
            <a:ext cx="2706255" cy="2378835"/>
          </a:xfrm>
        </p:spPr>
        <p:txBody>
          <a:bodyPr anchor="b">
            <a:normAutofit/>
          </a:bodyPr>
          <a:lstStyle>
            <a:lvl1pPr marL="0" indent="0">
              <a:lnSpc>
                <a:spcPct val="100000"/>
              </a:lnSpc>
              <a:spcBef>
                <a:spcPts val="0"/>
              </a:spcBef>
              <a:buNone/>
              <a:defRPr sz="2000" b="1" spc="0" baseline="0">
                <a:solidFill>
                  <a:schemeClr val="bg1"/>
                </a:solidFill>
              </a:defRPr>
            </a:lvl1pPr>
          </a:lstStyle>
          <a:p>
            <a:pPr lvl="0"/>
            <a:r>
              <a:rPr lang="en-US"/>
              <a:t>Click to edit Master text styles</a:t>
            </a:r>
          </a:p>
        </p:txBody>
      </p:sp>
      <p:sp>
        <p:nvSpPr>
          <p:cNvPr id="14" name="Text Placeholder 45">
            <a:extLst>
              <a:ext uri="{FF2B5EF4-FFF2-40B4-BE49-F238E27FC236}">
                <a16:creationId xmlns:a16="http://schemas.microsoft.com/office/drawing/2014/main" id="{23BB459D-4CD2-47F1-8F9D-C2121B4E8DD4}"/>
              </a:ext>
            </a:extLst>
          </p:cNvPr>
          <p:cNvSpPr>
            <a:spLocks noGrp="1"/>
          </p:cNvSpPr>
          <p:nvPr>
            <p:ph type="body" sz="quarter" idx="22"/>
          </p:nvPr>
        </p:nvSpPr>
        <p:spPr>
          <a:xfrm>
            <a:off x="8672945" y="4662436"/>
            <a:ext cx="2690916" cy="246221"/>
          </a:xfrm>
        </p:spPr>
        <p:txBody>
          <a:bodyPr wrap="square">
            <a:spAutoFit/>
          </a:bodyPr>
          <a:lstStyle>
            <a:lvl1pPr marL="0" indent="0" algn="l">
              <a:buNone/>
              <a:defRPr sz="10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962525344"/>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o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F7813B-7819-4F64-873A-76A249A23B40}"/>
              </a:ext>
            </a:extLst>
          </p:cNvPr>
          <p:cNvSpPr/>
          <p:nvPr userDrawn="1"/>
        </p:nvSpPr>
        <p:spPr>
          <a:xfrm>
            <a:off x="9569344" y="0"/>
            <a:ext cx="2609088" cy="6858000"/>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14"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A2AE8DD5-A1F8-409A-B00A-C543E710BD43}"/>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srgbClr val="1F4D64"/>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88180" y="599733"/>
            <a:ext cx="5448629" cy="430887"/>
          </a:xfrm>
        </p:spPr>
        <p:txBody>
          <a:bodyPr lIns="0" tIns="0" rIns="0" b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endParaRPr lang="en-US" dirty="0"/>
          </a:p>
        </p:txBody>
      </p:sp>
      <p:sp>
        <p:nvSpPr>
          <p:cNvPr id="30" name="Text Placeholder 45">
            <a:extLst>
              <a:ext uri="{FF2B5EF4-FFF2-40B4-BE49-F238E27FC236}">
                <a16:creationId xmlns:a16="http://schemas.microsoft.com/office/drawing/2014/main" id="{5172E7DF-7D4A-4758-9080-07E56AA02370}"/>
              </a:ext>
            </a:extLst>
          </p:cNvPr>
          <p:cNvSpPr>
            <a:spLocks noGrp="1"/>
          </p:cNvSpPr>
          <p:nvPr>
            <p:ph type="body" sz="quarter" idx="25"/>
          </p:nvPr>
        </p:nvSpPr>
        <p:spPr>
          <a:xfrm>
            <a:off x="500153" y="1370101"/>
            <a:ext cx="5436387"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1"/>
                </a:solidFill>
              </a:defRPr>
            </a:lvl1pPr>
          </a:lstStyle>
          <a:p>
            <a:pPr lvl="0"/>
            <a:endParaRPr lang="en-US" dirty="0"/>
          </a:p>
        </p:txBody>
      </p:sp>
      <p:sp>
        <p:nvSpPr>
          <p:cNvPr id="31" name="Text Placeholder 45">
            <a:extLst>
              <a:ext uri="{FF2B5EF4-FFF2-40B4-BE49-F238E27FC236}">
                <a16:creationId xmlns:a16="http://schemas.microsoft.com/office/drawing/2014/main" id="{3B59F4CE-390A-434E-AE08-5AB1768C4A16}"/>
              </a:ext>
            </a:extLst>
          </p:cNvPr>
          <p:cNvSpPr>
            <a:spLocks noGrp="1"/>
          </p:cNvSpPr>
          <p:nvPr>
            <p:ph type="body" sz="quarter" idx="28"/>
          </p:nvPr>
        </p:nvSpPr>
        <p:spPr>
          <a:xfrm>
            <a:off x="499469" y="1074414"/>
            <a:ext cx="5448629"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5"/>
                </a:solidFill>
              </a:defRPr>
            </a:lvl1pPr>
          </a:lstStyle>
          <a:p>
            <a:pPr lvl="0"/>
            <a:endParaRPr lang="en-US" dirty="0"/>
          </a:p>
        </p:txBody>
      </p:sp>
      <p:sp>
        <p:nvSpPr>
          <p:cNvPr id="33" name="Text Placeholder 43">
            <a:extLst>
              <a:ext uri="{FF2B5EF4-FFF2-40B4-BE49-F238E27FC236}">
                <a16:creationId xmlns:a16="http://schemas.microsoft.com/office/drawing/2014/main" id="{D9C3E960-B726-457F-8307-CE7F759599B9}"/>
              </a:ext>
            </a:extLst>
          </p:cNvPr>
          <p:cNvSpPr>
            <a:spLocks noGrp="1"/>
          </p:cNvSpPr>
          <p:nvPr>
            <p:ph type="body" sz="quarter" idx="29"/>
          </p:nvPr>
        </p:nvSpPr>
        <p:spPr>
          <a:xfrm>
            <a:off x="499681" y="2197439"/>
            <a:ext cx="6125406" cy="1618001"/>
          </a:xfrm>
        </p:spPr>
        <p:txBody>
          <a:bodyPr lIns="0">
            <a:noAutofit/>
          </a:bodyPr>
          <a:lstStyle>
            <a:lvl1pPr marL="0" indent="0">
              <a:lnSpc>
                <a:spcPct val="100000"/>
              </a:lnSpc>
              <a:spcAft>
                <a:spcPts val="600"/>
              </a:spcAft>
              <a:buNone/>
              <a:defRPr sz="900"/>
            </a:lvl1pPr>
          </a:lstStyle>
          <a:p>
            <a:pPr lvl="0"/>
            <a:endParaRPr lang="en-US" dirty="0"/>
          </a:p>
        </p:txBody>
      </p:sp>
      <p:sp>
        <p:nvSpPr>
          <p:cNvPr id="34" name="Picture Placeholder 10">
            <a:extLst>
              <a:ext uri="{FF2B5EF4-FFF2-40B4-BE49-F238E27FC236}">
                <a16:creationId xmlns:a16="http://schemas.microsoft.com/office/drawing/2014/main" id="{20F91F25-C3A2-47A2-BA50-A44506F23AD4}"/>
              </a:ext>
            </a:extLst>
          </p:cNvPr>
          <p:cNvSpPr>
            <a:spLocks noGrp="1"/>
          </p:cNvSpPr>
          <p:nvPr>
            <p:ph type="pic" sz="quarter" idx="30"/>
          </p:nvPr>
        </p:nvSpPr>
        <p:spPr>
          <a:xfrm>
            <a:off x="7099535" y="1159535"/>
            <a:ext cx="5084064" cy="5696712"/>
          </a:xfrm>
        </p:spPr>
        <p:txBody>
          <a:bodyPr/>
          <a:lstStyle>
            <a:lvl1pPr marL="0" indent="0" algn="r">
              <a:buFontTx/>
              <a:buNone/>
              <a:defRPr>
                <a:solidFill>
                  <a:schemeClr val="bg1"/>
                </a:solidFill>
              </a:defRPr>
            </a:lvl1pPr>
          </a:lstStyle>
          <a:p>
            <a:r>
              <a:rPr lang="en-US" dirty="0"/>
              <a:t>Click icon to add picture</a:t>
            </a:r>
          </a:p>
        </p:txBody>
      </p:sp>
      <p:sp>
        <p:nvSpPr>
          <p:cNvPr id="4" name="Text Placeholder 3">
            <a:extLst>
              <a:ext uri="{FF2B5EF4-FFF2-40B4-BE49-F238E27FC236}">
                <a16:creationId xmlns:a16="http://schemas.microsoft.com/office/drawing/2014/main" id="{9C4A2B22-8621-4EBF-B1FB-5B29BC432F8F}"/>
              </a:ext>
            </a:extLst>
          </p:cNvPr>
          <p:cNvSpPr>
            <a:spLocks noGrp="1"/>
          </p:cNvSpPr>
          <p:nvPr>
            <p:ph type="body" sz="quarter" idx="31"/>
          </p:nvPr>
        </p:nvSpPr>
        <p:spPr>
          <a:xfrm>
            <a:off x="499469" y="4003846"/>
            <a:ext cx="5430568" cy="273645"/>
          </a:xfrm>
        </p:spPr>
        <p:txBody>
          <a:bodyPr lIns="0" anchor="b">
            <a:no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5" name="Text Placeholder 3">
            <a:extLst>
              <a:ext uri="{FF2B5EF4-FFF2-40B4-BE49-F238E27FC236}">
                <a16:creationId xmlns:a16="http://schemas.microsoft.com/office/drawing/2014/main" id="{58A87BD4-8881-4BE5-8449-88BD9C97094E}"/>
              </a:ext>
            </a:extLst>
          </p:cNvPr>
          <p:cNvSpPr>
            <a:spLocks noGrp="1"/>
          </p:cNvSpPr>
          <p:nvPr>
            <p:ph type="body" sz="quarter" idx="32"/>
          </p:nvPr>
        </p:nvSpPr>
        <p:spPr>
          <a:xfrm>
            <a:off x="517530" y="4342995"/>
            <a:ext cx="5430568" cy="1792115"/>
          </a:xfrm>
        </p:spPr>
        <p:txBody>
          <a:bodyPr lIns="0">
            <a:noAutofit/>
          </a:bodyPr>
          <a:lstStyle>
            <a:lvl1pPr marL="171450" indent="-171450">
              <a:lnSpc>
                <a:spcPct val="100000"/>
              </a:lnSpc>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13" name="Title 1">
            <a:extLst>
              <a:ext uri="{FF2B5EF4-FFF2-40B4-BE49-F238E27FC236}">
                <a16:creationId xmlns:a16="http://schemas.microsoft.com/office/drawing/2014/main" id="{BE964E75-33DC-45C0-9490-9210230AD4E6}"/>
              </a:ext>
            </a:extLst>
          </p:cNvPr>
          <p:cNvSpPr>
            <a:spLocks noGrp="1"/>
          </p:cNvSpPr>
          <p:nvPr>
            <p:ph type="title"/>
          </p:nvPr>
        </p:nvSpPr>
        <p:spPr>
          <a:xfrm>
            <a:off x="502250" y="343125"/>
            <a:ext cx="5445849" cy="184666"/>
          </a:xfrm>
        </p:spPr>
        <p:txBody>
          <a:bodyPr lIns="0" tIns="0" rIns="0" bIns="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3600080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o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88179" y="599733"/>
            <a:ext cx="6284383" cy="430887"/>
          </a:xfrm>
        </p:spPr>
        <p:txBody>
          <a:bodyPr lIns="0" tIns="0" rIns="0" b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endParaRPr lang="en-US" dirty="0"/>
          </a:p>
        </p:txBody>
      </p:sp>
      <p:sp>
        <p:nvSpPr>
          <p:cNvPr id="30" name="Text Placeholder 45">
            <a:extLst>
              <a:ext uri="{FF2B5EF4-FFF2-40B4-BE49-F238E27FC236}">
                <a16:creationId xmlns:a16="http://schemas.microsoft.com/office/drawing/2014/main" id="{5172E7DF-7D4A-4758-9080-07E56AA02370}"/>
              </a:ext>
            </a:extLst>
          </p:cNvPr>
          <p:cNvSpPr>
            <a:spLocks noGrp="1"/>
          </p:cNvSpPr>
          <p:nvPr>
            <p:ph type="body" sz="quarter" idx="25"/>
          </p:nvPr>
        </p:nvSpPr>
        <p:spPr>
          <a:xfrm>
            <a:off x="500153" y="1370101"/>
            <a:ext cx="6270263"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1"/>
                </a:solidFill>
              </a:defRPr>
            </a:lvl1pPr>
          </a:lstStyle>
          <a:p>
            <a:pPr lvl="0"/>
            <a:endParaRPr lang="en-US" dirty="0"/>
          </a:p>
        </p:txBody>
      </p:sp>
      <p:sp>
        <p:nvSpPr>
          <p:cNvPr id="31" name="Text Placeholder 45">
            <a:extLst>
              <a:ext uri="{FF2B5EF4-FFF2-40B4-BE49-F238E27FC236}">
                <a16:creationId xmlns:a16="http://schemas.microsoft.com/office/drawing/2014/main" id="{3B59F4CE-390A-434E-AE08-5AB1768C4A16}"/>
              </a:ext>
            </a:extLst>
          </p:cNvPr>
          <p:cNvSpPr>
            <a:spLocks noGrp="1"/>
          </p:cNvSpPr>
          <p:nvPr>
            <p:ph type="body" sz="quarter" idx="28"/>
          </p:nvPr>
        </p:nvSpPr>
        <p:spPr>
          <a:xfrm>
            <a:off x="499469" y="1074414"/>
            <a:ext cx="6284383"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5"/>
                </a:solidFill>
              </a:defRPr>
            </a:lvl1pPr>
          </a:lstStyle>
          <a:p>
            <a:pPr lvl="0"/>
            <a:endParaRPr lang="en-US" dirty="0"/>
          </a:p>
        </p:txBody>
      </p:sp>
      <p:sp>
        <p:nvSpPr>
          <p:cNvPr id="33" name="Text Placeholder 43">
            <a:extLst>
              <a:ext uri="{FF2B5EF4-FFF2-40B4-BE49-F238E27FC236}">
                <a16:creationId xmlns:a16="http://schemas.microsoft.com/office/drawing/2014/main" id="{D9C3E960-B726-457F-8307-CE7F759599B9}"/>
              </a:ext>
            </a:extLst>
          </p:cNvPr>
          <p:cNvSpPr>
            <a:spLocks noGrp="1"/>
          </p:cNvSpPr>
          <p:nvPr>
            <p:ph type="body" sz="quarter" idx="29"/>
          </p:nvPr>
        </p:nvSpPr>
        <p:spPr>
          <a:xfrm>
            <a:off x="499682" y="2197439"/>
            <a:ext cx="6284383" cy="1618001"/>
          </a:xfrm>
        </p:spPr>
        <p:txBody>
          <a:bodyPr lIns="0">
            <a:noAutofit/>
          </a:bodyPr>
          <a:lstStyle>
            <a:lvl1pPr marL="0" indent="0">
              <a:lnSpc>
                <a:spcPct val="100000"/>
              </a:lnSpc>
              <a:spcAft>
                <a:spcPts val="600"/>
              </a:spcAft>
              <a:buNone/>
              <a:defRPr sz="900"/>
            </a:lvl1pPr>
          </a:lstStyle>
          <a:p>
            <a:pPr lvl="0"/>
            <a:endParaRPr lang="en-US" dirty="0"/>
          </a:p>
        </p:txBody>
      </p:sp>
      <p:sp>
        <p:nvSpPr>
          <p:cNvPr id="34" name="Picture Placeholder 10">
            <a:extLst>
              <a:ext uri="{FF2B5EF4-FFF2-40B4-BE49-F238E27FC236}">
                <a16:creationId xmlns:a16="http://schemas.microsoft.com/office/drawing/2014/main" id="{20F91F25-C3A2-47A2-BA50-A44506F23AD4}"/>
              </a:ext>
            </a:extLst>
          </p:cNvPr>
          <p:cNvSpPr>
            <a:spLocks noGrp="1"/>
          </p:cNvSpPr>
          <p:nvPr>
            <p:ph type="pic" sz="quarter" idx="30" hasCustomPrompt="1"/>
          </p:nvPr>
        </p:nvSpPr>
        <p:spPr>
          <a:xfrm>
            <a:off x="8031192" y="2231136"/>
            <a:ext cx="4164522" cy="4626864"/>
          </a:xfrm>
        </p:spPr>
        <p:txBody>
          <a:bodyPr/>
          <a:lstStyle>
            <a:lvl1pPr marL="0" indent="0" algn="r">
              <a:buFontTx/>
              <a:buNone/>
              <a:defRPr>
                <a:solidFill>
                  <a:srgbClr val="888888"/>
                </a:solidFill>
              </a:defRPr>
            </a:lvl1pPr>
          </a:lstStyle>
          <a:p>
            <a:r>
              <a:rPr lang="en-US" dirty="0"/>
              <a:t>Click icon to insert picture</a:t>
            </a:r>
          </a:p>
        </p:txBody>
      </p:sp>
      <p:sp>
        <p:nvSpPr>
          <p:cNvPr id="4" name="Text Placeholder 3">
            <a:extLst>
              <a:ext uri="{FF2B5EF4-FFF2-40B4-BE49-F238E27FC236}">
                <a16:creationId xmlns:a16="http://schemas.microsoft.com/office/drawing/2014/main" id="{9C4A2B22-8621-4EBF-B1FB-5B29BC432F8F}"/>
              </a:ext>
            </a:extLst>
          </p:cNvPr>
          <p:cNvSpPr>
            <a:spLocks noGrp="1"/>
          </p:cNvSpPr>
          <p:nvPr>
            <p:ph type="body" sz="quarter" idx="31"/>
          </p:nvPr>
        </p:nvSpPr>
        <p:spPr>
          <a:xfrm>
            <a:off x="499469" y="4046658"/>
            <a:ext cx="6284383" cy="230832"/>
          </a:xfrm>
        </p:spPr>
        <p:txBody>
          <a:bodyPr wrap="square" lIns="0" anchor="b">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5" name="Text Placeholder 3">
            <a:extLst>
              <a:ext uri="{FF2B5EF4-FFF2-40B4-BE49-F238E27FC236}">
                <a16:creationId xmlns:a16="http://schemas.microsoft.com/office/drawing/2014/main" id="{58A87BD4-8881-4BE5-8449-88BD9C97094E}"/>
              </a:ext>
            </a:extLst>
          </p:cNvPr>
          <p:cNvSpPr>
            <a:spLocks noGrp="1"/>
          </p:cNvSpPr>
          <p:nvPr>
            <p:ph type="body" sz="quarter" idx="32"/>
          </p:nvPr>
        </p:nvSpPr>
        <p:spPr>
          <a:xfrm>
            <a:off x="517530" y="4342995"/>
            <a:ext cx="6262427" cy="1792115"/>
          </a:xfrm>
        </p:spPr>
        <p:txBody>
          <a:bodyPr lIns="0">
            <a:noAutofit/>
          </a:bodyPr>
          <a:lstStyle>
            <a:lvl1pPr marL="171450" indent="-171450">
              <a:lnSpc>
                <a:spcPct val="100000"/>
              </a:lnSpc>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11" name="Title 1">
            <a:extLst>
              <a:ext uri="{FF2B5EF4-FFF2-40B4-BE49-F238E27FC236}">
                <a16:creationId xmlns:a16="http://schemas.microsoft.com/office/drawing/2014/main" id="{A93A6002-D36C-4FCC-94E3-B49C525FB911}"/>
              </a:ext>
            </a:extLst>
          </p:cNvPr>
          <p:cNvSpPr>
            <a:spLocks noGrp="1"/>
          </p:cNvSpPr>
          <p:nvPr>
            <p:ph type="title"/>
          </p:nvPr>
        </p:nvSpPr>
        <p:spPr>
          <a:xfrm>
            <a:off x="502250" y="343125"/>
            <a:ext cx="6284383" cy="184666"/>
          </a:xfrm>
        </p:spPr>
        <p:txBody>
          <a:bodyPr lIns="0" tIns="0" rIns="0" bIns="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244364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o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Picture Placeholder 10">
            <a:extLst>
              <a:ext uri="{FF2B5EF4-FFF2-40B4-BE49-F238E27FC236}">
                <a16:creationId xmlns:a16="http://schemas.microsoft.com/office/drawing/2014/main" id="{20F91F25-C3A2-47A2-BA50-A44506F23AD4}"/>
              </a:ext>
            </a:extLst>
          </p:cNvPr>
          <p:cNvSpPr>
            <a:spLocks noGrp="1"/>
          </p:cNvSpPr>
          <p:nvPr>
            <p:ph type="pic" sz="quarter" idx="30"/>
          </p:nvPr>
        </p:nvSpPr>
        <p:spPr>
          <a:xfrm>
            <a:off x="9583947" y="124957"/>
            <a:ext cx="1791656" cy="1892808"/>
          </a:xfrm>
        </p:spPr>
        <p:txBody>
          <a:bodyPr/>
          <a:lstStyle>
            <a:lvl1pPr marL="0" indent="0" algn="r">
              <a:buFontTx/>
              <a:buNone/>
              <a:defRPr>
                <a:solidFill>
                  <a:srgbClr val="1F4D64"/>
                </a:solidFill>
              </a:defRPr>
            </a:lvl1pPr>
          </a:lstStyle>
          <a:p>
            <a:endParaRPr lang="en-US" dirty="0"/>
          </a:p>
        </p:txBody>
      </p:sp>
      <p:sp>
        <p:nvSpPr>
          <p:cNvPr id="4" name="Text Placeholder 3">
            <a:extLst>
              <a:ext uri="{FF2B5EF4-FFF2-40B4-BE49-F238E27FC236}">
                <a16:creationId xmlns:a16="http://schemas.microsoft.com/office/drawing/2014/main" id="{9C4A2B22-8621-4EBF-B1FB-5B29BC432F8F}"/>
              </a:ext>
            </a:extLst>
          </p:cNvPr>
          <p:cNvSpPr>
            <a:spLocks noGrp="1"/>
          </p:cNvSpPr>
          <p:nvPr>
            <p:ph type="body" sz="quarter" idx="31"/>
          </p:nvPr>
        </p:nvSpPr>
        <p:spPr>
          <a:xfrm>
            <a:off x="512065" y="2337439"/>
            <a:ext cx="4984001" cy="230832"/>
          </a:xfrm>
        </p:spPr>
        <p:txBody>
          <a:bodyPr lIns="0" anchor="b" anchorCtr="0">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5" name="Text Placeholder 3">
            <a:extLst>
              <a:ext uri="{FF2B5EF4-FFF2-40B4-BE49-F238E27FC236}">
                <a16:creationId xmlns:a16="http://schemas.microsoft.com/office/drawing/2014/main" id="{58A87BD4-8881-4BE5-8449-88BD9C97094E}"/>
              </a:ext>
            </a:extLst>
          </p:cNvPr>
          <p:cNvSpPr>
            <a:spLocks noGrp="1"/>
          </p:cNvSpPr>
          <p:nvPr>
            <p:ph type="body" sz="quarter" idx="32"/>
          </p:nvPr>
        </p:nvSpPr>
        <p:spPr>
          <a:xfrm>
            <a:off x="519502" y="2656292"/>
            <a:ext cx="4984001" cy="3371207"/>
          </a:xfrm>
        </p:spPr>
        <p:txBody>
          <a:bodyPr lIns="0">
            <a:noAutofit/>
          </a:bodyPr>
          <a:lstStyle>
            <a:lvl1pPr marL="171450" indent="-171450">
              <a:lnSpc>
                <a:spcPct val="100000"/>
              </a:lnSpc>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16" name="Text Placeholder 3">
            <a:extLst>
              <a:ext uri="{FF2B5EF4-FFF2-40B4-BE49-F238E27FC236}">
                <a16:creationId xmlns:a16="http://schemas.microsoft.com/office/drawing/2014/main" id="{3EC775D7-FB4C-47E9-A199-EC3C8D6FF031}"/>
              </a:ext>
            </a:extLst>
          </p:cNvPr>
          <p:cNvSpPr>
            <a:spLocks noGrp="1"/>
          </p:cNvSpPr>
          <p:nvPr>
            <p:ph type="body" sz="quarter" idx="33"/>
          </p:nvPr>
        </p:nvSpPr>
        <p:spPr>
          <a:xfrm>
            <a:off x="6395200" y="2656292"/>
            <a:ext cx="4984001" cy="3371207"/>
          </a:xfrm>
        </p:spPr>
        <p:txBody>
          <a:bodyPr lIns="0">
            <a:noAutofit/>
          </a:bodyPr>
          <a:lstStyle>
            <a:lvl1pPr marL="171450" indent="-171450">
              <a:lnSpc>
                <a:spcPct val="100000"/>
              </a:lnSpc>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11" name="Text Placeholder 45">
            <a:extLst>
              <a:ext uri="{FF2B5EF4-FFF2-40B4-BE49-F238E27FC236}">
                <a16:creationId xmlns:a16="http://schemas.microsoft.com/office/drawing/2014/main" id="{33A57BC0-1E1F-4C88-A22B-8A2807C4018B}"/>
              </a:ext>
            </a:extLst>
          </p:cNvPr>
          <p:cNvSpPr>
            <a:spLocks noGrp="1"/>
          </p:cNvSpPr>
          <p:nvPr>
            <p:ph type="body" sz="quarter" idx="27"/>
          </p:nvPr>
        </p:nvSpPr>
        <p:spPr>
          <a:xfrm>
            <a:off x="488179" y="599733"/>
            <a:ext cx="6284383" cy="430887"/>
          </a:xfrm>
        </p:spPr>
        <p:txBody>
          <a:bodyPr lIns="0" tIns="0" rIns="0" b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endParaRPr lang="en-US" dirty="0"/>
          </a:p>
        </p:txBody>
      </p:sp>
      <p:sp>
        <p:nvSpPr>
          <p:cNvPr id="18" name="Text Placeholder 45">
            <a:extLst>
              <a:ext uri="{FF2B5EF4-FFF2-40B4-BE49-F238E27FC236}">
                <a16:creationId xmlns:a16="http://schemas.microsoft.com/office/drawing/2014/main" id="{2B72BB97-C103-4A3E-85EE-38B57654745E}"/>
              </a:ext>
            </a:extLst>
          </p:cNvPr>
          <p:cNvSpPr>
            <a:spLocks noGrp="1"/>
          </p:cNvSpPr>
          <p:nvPr>
            <p:ph type="body" sz="quarter" idx="25"/>
          </p:nvPr>
        </p:nvSpPr>
        <p:spPr>
          <a:xfrm>
            <a:off x="500153" y="1370101"/>
            <a:ext cx="6270263"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1"/>
                </a:solidFill>
              </a:defRPr>
            </a:lvl1pPr>
          </a:lstStyle>
          <a:p>
            <a:pPr lvl="0"/>
            <a:endParaRPr lang="en-US" dirty="0"/>
          </a:p>
        </p:txBody>
      </p:sp>
      <p:sp>
        <p:nvSpPr>
          <p:cNvPr id="19" name="Text Placeholder 45">
            <a:extLst>
              <a:ext uri="{FF2B5EF4-FFF2-40B4-BE49-F238E27FC236}">
                <a16:creationId xmlns:a16="http://schemas.microsoft.com/office/drawing/2014/main" id="{00486AA2-7132-45CC-B172-6B34CB3DBCAB}"/>
              </a:ext>
            </a:extLst>
          </p:cNvPr>
          <p:cNvSpPr>
            <a:spLocks noGrp="1"/>
          </p:cNvSpPr>
          <p:nvPr>
            <p:ph type="body" sz="quarter" idx="28"/>
          </p:nvPr>
        </p:nvSpPr>
        <p:spPr>
          <a:xfrm>
            <a:off x="499469" y="1074414"/>
            <a:ext cx="6284383"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5"/>
                </a:solidFill>
              </a:defRPr>
            </a:lvl1pPr>
          </a:lstStyle>
          <a:p>
            <a:pPr lvl="0"/>
            <a:endParaRPr lang="en-US" dirty="0"/>
          </a:p>
        </p:txBody>
      </p:sp>
      <p:sp>
        <p:nvSpPr>
          <p:cNvPr id="20" name="Title 1">
            <a:extLst>
              <a:ext uri="{FF2B5EF4-FFF2-40B4-BE49-F238E27FC236}">
                <a16:creationId xmlns:a16="http://schemas.microsoft.com/office/drawing/2014/main" id="{E0C3F00F-31AA-40FD-B077-7A62363F9CB4}"/>
              </a:ext>
            </a:extLst>
          </p:cNvPr>
          <p:cNvSpPr>
            <a:spLocks noGrp="1"/>
          </p:cNvSpPr>
          <p:nvPr>
            <p:ph type="title"/>
          </p:nvPr>
        </p:nvSpPr>
        <p:spPr>
          <a:xfrm>
            <a:off x="502250" y="343125"/>
            <a:ext cx="6284383" cy="184666"/>
          </a:xfrm>
        </p:spPr>
        <p:txBody>
          <a:bodyPr lIns="0" tIns="0" rIns="0" bIns="0">
            <a:noAutofit/>
          </a:bodyPr>
          <a:lstStyle>
            <a:lvl1pPr>
              <a:defRPr sz="1200" b="1">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28048264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io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rgbClr val="F2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Picture Placeholder 10">
            <a:extLst>
              <a:ext uri="{FF2B5EF4-FFF2-40B4-BE49-F238E27FC236}">
                <a16:creationId xmlns:a16="http://schemas.microsoft.com/office/drawing/2014/main" id="{20F91F25-C3A2-47A2-BA50-A44506F23AD4}"/>
              </a:ext>
            </a:extLst>
          </p:cNvPr>
          <p:cNvSpPr>
            <a:spLocks noGrp="1"/>
          </p:cNvSpPr>
          <p:nvPr>
            <p:ph type="pic" sz="quarter" idx="30"/>
          </p:nvPr>
        </p:nvSpPr>
        <p:spPr>
          <a:xfrm>
            <a:off x="9586820" y="124957"/>
            <a:ext cx="1792224" cy="1892808"/>
          </a:xfrm>
        </p:spPr>
        <p:txBody>
          <a:bodyPr/>
          <a:lstStyle>
            <a:lvl1pPr marL="0" indent="0" algn="r">
              <a:buFontTx/>
              <a:buNone/>
              <a:defRPr>
                <a:solidFill>
                  <a:srgbClr val="1F4D64"/>
                </a:solidFill>
              </a:defRPr>
            </a:lvl1pPr>
          </a:lstStyle>
          <a:p>
            <a:endParaRPr lang="en-US" dirty="0"/>
          </a:p>
        </p:txBody>
      </p:sp>
      <p:sp>
        <p:nvSpPr>
          <p:cNvPr id="4" name="Text Placeholder 3">
            <a:extLst>
              <a:ext uri="{FF2B5EF4-FFF2-40B4-BE49-F238E27FC236}">
                <a16:creationId xmlns:a16="http://schemas.microsoft.com/office/drawing/2014/main" id="{9C4A2B22-8621-4EBF-B1FB-5B29BC432F8F}"/>
              </a:ext>
            </a:extLst>
          </p:cNvPr>
          <p:cNvSpPr>
            <a:spLocks noGrp="1"/>
          </p:cNvSpPr>
          <p:nvPr>
            <p:ph type="body" sz="quarter" idx="31"/>
          </p:nvPr>
        </p:nvSpPr>
        <p:spPr>
          <a:xfrm>
            <a:off x="512065" y="2337439"/>
            <a:ext cx="4984001" cy="230832"/>
          </a:xfrm>
        </p:spPr>
        <p:txBody>
          <a:bodyPr lIns="0" anchor="b" anchorCtr="0">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5" name="Text Placeholder 3">
            <a:extLst>
              <a:ext uri="{FF2B5EF4-FFF2-40B4-BE49-F238E27FC236}">
                <a16:creationId xmlns:a16="http://schemas.microsoft.com/office/drawing/2014/main" id="{58A87BD4-8881-4BE5-8449-88BD9C97094E}"/>
              </a:ext>
            </a:extLst>
          </p:cNvPr>
          <p:cNvSpPr>
            <a:spLocks noGrp="1"/>
          </p:cNvSpPr>
          <p:nvPr>
            <p:ph type="body" sz="quarter" idx="32"/>
          </p:nvPr>
        </p:nvSpPr>
        <p:spPr>
          <a:xfrm>
            <a:off x="519504" y="2656292"/>
            <a:ext cx="3575169" cy="3371207"/>
          </a:xfrm>
        </p:spPr>
        <p:txBody>
          <a:bodyPr lIns="0">
            <a:noAutofit/>
          </a:bodyPr>
          <a:lstStyle>
            <a:lvl1pPr marL="171450" indent="-171450">
              <a:lnSpc>
                <a:spcPct val="100000"/>
              </a:lnSpc>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19" name="Text Placeholder 3">
            <a:extLst>
              <a:ext uri="{FF2B5EF4-FFF2-40B4-BE49-F238E27FC236}">
                <a16:creationId xmlns:a16="http://schemas.microsoft.com/office/drawing/2014/main" id="{E239CC81-DA0B-4B28-94AB-8B5F99B1F844}"/>
              </a:ext>
            </a:extLst>
          </p:cNvPr>
          <p:cNvSpPr>
            <a:spLocks noGrp="1"/>
          </p:cNvSpPr>
          <p:nvPr>
            <p:ph type="body" sz="quarter" idx="33"/>
          </p:nvPr>
        </p:nvSpPr>
        <p:spPr>
          <a:xfrm>
            <a:off x="4314168" y="2656292"/>
            <a:ext cx="3575169" cy="3371207"/>
          </a:xfrm>
        </p:spPr>
        <p:txBody>
          <a:bodyPr lIns="0">
            <a:noAutofit/>
          </a:bodyPr>
          <a:lstStyle>
            <a:lvl1pPr marL="171450" indent="-171450">
              <a:lnSpc>
                <a:spcPct val="100000"/>
              </a:lnSpc>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20" name="Text Placeholder 3">
            <a:extLst>
              <a:ext uri="{FF2B5EF4-FFF2-40B4-BE49-F238E27FC236}">
                <a16:creationId xmlns:a16="http://schemas.microsoft.com/office/drawing/2014/main" id="{C317E158-90F4-4587-AE5D-55F1BE18F01C}"/>
              </a:ext>
            </a:extLst>
          </p:cNvPr>
          <p:cNvSpPr>
            <a:spLocks noGrp="1"/>
          </p:cNvSpPr>
          <p:nvPr>
            <p:ph type="body" sz="quarter" idx="34"/>
          </p:nvPr>
        </p:nvSpPr>
        <p:spPr>
          <a:xfrm>
            <a:off x="8108832" y="2656292"/>
            <a:ext cx="3575169" cy="3371207"/>
          </a:xfrm>
        </p:spPr>
        <p:txBody>
          <a:bodyPr lIns="0">
            <a:noAutofit/>
          </a:bodyPr>
          <a:lstStyle>
            <a:lvl1pPr marL="171450" indent="-171450">
              <a:lnSpc>
                <a:spcPct val="100000"/>
              </a:lnSpc>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12" name="Text Placeholder 45">
            <a:extLst>
              <a:ext uri="{FF2B5EF4-FFF2-40B4-BE49-F238E27FC236}">
                <a16:creationId xmlns:a16="http://schemas.microsoft.com/office/drawing/2014/main" id="{BF30527E-2153-4E53-8193-130923FD2B76}"/>
              </a:ext>
            </a:extLst>
          </p:cNvPr>
          <p:cNvSpPr>
            <a:spLocks noGrp="1"/>
          </p:cNvSpPr>
          <p:nvPr>
            <p:ph type="body" sz="quarter" idx="27"/>
          </p:nvPr>
        </p:nvSpPr>
        <p:spPr>
          <a:xfrm>
            <a:off x="488179" y="599733"/>
            <a:ext cx="6284383" cy="430887"/>
          </a:xfrm>
        </p:spPr>
        <p:txBody>
          <a:bodyPr lIns="0" tIns="0" rIns="0" b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endParaRPr lang="en-US" dirty="0"/>
          </a:p>
        </p:txBody>
      </p:sp>
      <p:sp>
        <p:nvSpPr>
          <p:cNvPr id="18" name="Text Placeholder 45">
            <a:extLst>
              <a:ext uri="{FF2B5EF4-FFF2-40B4-BE49-F238E27FC236}">
                <a16:creationId xmlns:a16="http://schemas.microsoft.com/office/drawing/2014/main" id="{12B136C7-0AC5-4419-8A54-42112B6FD4A8}"/>
              </a:ext>
            </a:extLst>
          </p:cNvPr>
          <p:cNvSpPr>
            <a:spLocks noGrp="1"/>
          </p:cNvSpPr>
          <p:nvPr>
            <p:ph type="body" sz="quarter" idx="25"/>
          </p:nvPr>
        </p:nvSpPr>
        <p:spPr>
          <a:xfrm>
            <a:off x="500153" y="1370101"/>
            <a:ext cx="6270263"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1"/>
                </a:solidFill>
              </a:defRPr>
            </a:lvl1pPr>
          </a:lstStyle>
          <a:p>
            <a:pPr lvl="0"/>
            <a:endParaRPr lang="en-US" dirty="0"/>
          </a:p>
        </p:txBody>
      </p:sp>
      <p:sp>
        <p:nvSpPr>
          <p:cNvPr id="21" name="Text Placeholder 45">
            <a:extLst>
              <a:ext uri="{FF2B5EF4-FFF2-40B4-BE49-F238E27FC236}">
                <a16:creationId xmlns:a16="http://schemas.microsoft.com/office/drawing/2014/main" id="{DD63634D-A4AA-40EC-A071-4B0165BB56B8}"/>
              </a:ext>
            </a:extLst>
          </p:cNvPr>
          <p:cNvSpPr>
            <a:spLocks noGrp="1"/>
          </p:cNvSpPr>
          <p:nvPr>
            <p:ph type="body" sz="quarter" idx="28"/>
          </p:nvPr>
        </p:nvSpPr>
        <p:spPr>
          <a:xfrm>
            <a:off x="499469" y="1074414"/>
            <a:ext cx="6284383"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5"/>
                </a:solidFill>
              </a:defRPr>
            </a:lvl1pPr>
          </a:lstStyle>
          <a:p>
            <a:pPr lvl="0"/>
            <a:endParaRPr lang="en-US" dirty="0"/>
          </a:p>
        </p:txBody>
      </p:sp>
      <p:sp>
        <p:nvSpPr>
          <p:cNvPr id="22" name="Title 1">
            <a:extLst>
              <a:ext uri="{FF2B5EF4-FFF2-40B4-BE49-F238E27FC236}">
                <a16:creationId xmlns:a16="http://schemas.microsoft.com/office/drawing/2014/main" id="{E2FE3090-A769-4274-A961-FE76F87C8D74}"/>
              </a:ext>
            </a:extLst>
          </p:cNvPr>
          <p:cNvSpPr>
            <a:spLocks noGrp="1"/>
          </p:cNvSpPr>
          <p:nvPr>
            <p:ph type="title"/>
          </p:nvPr>
        </p:nvSpPr>
        <p:spPr>
          <a:xfrm>
            <a:off x="502250" y="343125"/>
            <a:ext cx="6284383" cy="184666"/>
          </a:xfrm>
        </p:spPr>
        <p:txBody>
          <a:bodyPr lIns="0" tIns="0" rIns="0" bIns="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29969724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o 8">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rgbClr val="F2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Picture Placeholder 10">
            <a:extLst>
              <a:ext uri="{FF2B5EF4-FFF2-40B4-BE49-F238E27FC236}">
                <a16:creationId xmlns:a16="http://schemas.microsoft.com/office/drawing/2014/main" id="{20F91F25-C3A2-47A2-BA50-A44506F23AD4}"/>
              </a:ext>
            </a:extLst>
          </p:cNvPr>
          <p:cNvSpPr>
            <a:spLocks noGrp="1"/>
          </p:cNvSpPr>
          <p:nvPr>
            <p:ph type="pic" sz="quarter" idx="30"/>
          </p:nvPr>
        </p:nvSpPr>
        <p:spPr>
          <a:xfrm>
            <a:off x="9583948" y="392373"/>
            <a:ext cx="1792224" cy="1892808"/>
          </a:xfrm>
        </p:spPr>
        <p:txBody>
          <a:bodyPr/>
          <a:lstStyle>
            <a:lvl1pPr marL="0" indent="0" algn="r">
              <a:buFontTx/>
              <a:buNone/>
              <a:defRPr>
                <a:solidFill>
                  <a:srgbClr val="1F4D64"/>
                </a:solidFill>
              </a:defRPr>
            </a:lvl1pPr>
          </a:lstStyle>
          <a:p>
            <a:endParaRPr lang="en-US" dirty="0"/>
          </a:p>
        </p:txBody>
      </p:sp>
      <p:sp>
        <p:nvSpPr>
          <p:cNvPr id="4" name="Text Placeholder 3">
            <a:extLst>
              <a:ext uri="{FF2B5EF4-FFF2-40B4-BE49-F238E27FC236}">
                <a16:creationId xmlns:a16="http://schemas.microsoft.com/office/drawing/2014/main" id="{9C4A2B22-8621-4EBF-B1FB-5B29BC432F8F}"/>
              </a:ext>
            </a:extLst>
          </p:cNvPr>
          <p:cNvSpPr>
            <a:spLocks noGrp="1"/>
          </p:cNvSpPr>
          <p:nvPr>
            <p:ph type="body" sz="quarter" idx="31"/>
          </p:nvPr>
        </p:nvSpPr>
        <p:spPr>
          <a:xfrm>
            <a:off x="512065" y="2337439"/>
            <a:ext cx="4984001" cy="230832"/>
          </a:xfrm>
        </p:spPr>
        <p:txBody>
          <a:bodyPr lIns="0" anchor="b" anchorCtr="0">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5" name="Text Placeholder 3">
            <a:extLst>
              <a:ext uri="{FF2B5EF4-FFF2-40B4-BE49-F238E27FC236}">
                <a16:creationId xmlns:a16="http://schemas.microsoft.com/office/drawing/2014/main" id="{58A87BD4-8881-4BE5-8449-88BD9C97094E}"/>
              </a:ext>
            </a:extLst>
          </p:cNvPr>
          <p:cNvSpPr>
            <a:spLocks noGrp="1"/>
          </p:cNvSpPr>
          <p:nvPr>
            <p:ph type="body" sz="quarter" idx="32"/>
          </p:nvPr>
        </p:nvSpPr>
        <p:spPr>
          <a:xfrm>
            <a:off x="519504" y="2656292"/>
            <a:ext cx="3575169" cy="3371207"/>
          </a:xfrm>
        </p:spPr>
        <p:txBody>
          <a:bodyPr lIns="0">
            <a:noAutofit/>
          </a:bodyPr>
          <a:lstStyle>
            <a:lvl1pPr marL="171450" indent="-171450">
              <a:lnSpc>
                <a:spcPct val="100000"/>
              </a:lnSpc>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19" name="Text Placeholder 3">
            <a:extLst>
              <a:ext uri="{FF2B5EF4-FFF2-40B4-BE49-F238E27FC236}">
                <a16:creationId xmlns:a16="http://schemas.microsoft.com/office/drawing/2014/main" id="{E239CC81-DA0B-4B28-94AB-8B5F99B1F844}"/>
              </a:ext>
            </a:extLst>
          </p:cNvPr>
          <p:cNvSpPr>
            <a:spLocks noGrp="1"/>
          </p:cNvSpPr>
          <p:nvPr>
            <p:ph type="body" sz="quarter" idx="33"/>
          </p:nvPr>
        </p:nvSpPr>
        <p:spPr>
          <a:xfrm>
            <a:off x="4314168" y="2656292"/>
            <a:ext cx="3575169" cy="3371207"/>
          </a:xfrm>
        </p:spPr>
        <p:txBody>
          <a:bodyPr lIns="0">
            <a:noAutofit/>
          </a:bodyPr>
          <a:lstStyle>
            <a:lvl1pPr marL="171450" indent="-171450">
              <a:lnSpc>
                <a:spcPct val="100000"/>
              </a:lnSpc>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20" name="Text Placeholder 3">
            <a:extLst>
              <a:ext uri="{FF2B5EF4-FFF2-40B4-BE49-F238E27FC236}">
                <a16:creationId xmlns:a16="http://schemas.microsoft.com/office/drawing/2014/main" id="{C317E158-90F4-4587-AE5D-55F1BE18F01C}"/>
              </a:ext>
            </a:extLst>
          </p:cNvPr>
          <p:cNvSpPr>
            <a:spLocks noGrp="1"/>
          </p:cNvSpPr>
          <p:nvPr>
            <p:ph type="body" sz="quarter" idx="34"/>
          </p:nvPr>
        </p:nvSpPr>
        <p:spPr>
          <a:xfrm>
            <a:off x="8108832" y="2656292"/>
            <a:ext cx="3575169" cy="3371207"/>
          </a:xfrm>
        </p:spPr>
        <p:txBody>
          <a:bodyPr lIns="0">
            <a:noAutofit/>
          </a:bodyPr>
          <a:lstStyle>
            <a:lvl1pPr marL="171450" indent="-171450">
              <a:lnSpc>
                <a:spcPct val="100000"/>
              </a:lnSpc>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12" name="Text Placeholder 45">
            <a:extLst>
              <a:ext uri="{FF2B5EF4-FFF2-40B4-BE49-F238E27FC236}">
                <a16:creationId xmlns:a16="http://schemas.microsoft.com/office/drawing/2014/main" id="{FB68B7C8-B0CE-4DF9-B844-BF9E20E6CCF5}"/>
              </a:ext>
            </a:extLst>
          </p:cNvPr>
          <p:cNvSpPr>
            <a:spLocks noGrp="1"/>
          </p:cNvSpPr>
          <p:nvPr>
            <p:ph type="body" sz="quarter" idx="27"/>
          </p:nvPr>
        </p:nvSpPr>
        <p:spPr>
          <a:xfrm>
            <a:off x="488179" y="599733"/>
            <a:ext cx="6284383" cy="430887"/>
          </a:xfrm>
        </p:spPr>
        <p:txBody>
          <a:bodyPr lIns="0" tIns="0" rIns="0" b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endParaRPr lang="en-US" dirty="0"/>
          </a:p>
        </p:txBody>
      </p:sp>
      <p:sp>
        <p:nvSpPr>
          <p:cNvPr id="18" name="Text Placeholder 45">
            <a:extLst>
              <a:ext uri="{FF2B5EF4-FFF2-40B4-BE49-F238E27FC236}">
                <a16:creationId xmlns:a16="http://schemas.microsoft.com/office/drawing/2014/main" id="{95A45149-5C57-471B-BB8D-A008634A5E2D}"/>
              </a:ext>
            </a:extLst>
          </p:cNvPr>
          <p:cNvSpPr>
            <a:spLocks noGrp="1"/>
          </p:cNvSpPr>
          <p:nvPr>
            <p:ph type="body" sz="quarter" idx="25"/>
          </p:nvPr>
        </p:nvSpPr>
        <p:spPr>
          <a:xfrm>
            <a:off x="500153" y="1370101"/>
            <a:ext cx="6270263"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1"/>
                </a:solidFill>
              </a:defRPr>
            </a:lvl1pPr>
          </a:lstStyle>
          <a:p>
            <a:pPr lvl="0"/>
            <a:endParaRPr lang="en-US" dirty="0"/>
          </a:p>
        </p:txBody>
      </p:sp>
      <p:sp>
        <p:nvSpPr>
          <p:cNvPr id="21" name="Text Placeholder 45">
            <a:extLst>
              <a:ext uri="{FF2B5EF4-FFF2-40B4-BE49-F238E27FC236}">
                <a16:creationId xmlns:a16="http://schemas.microsoft.com/office/drawing/2014/main" id="{FD5575FF-ECF7-4F68-AEF8-62E7DF5CCFD1}"/>
              </a:ext>
            </a:extLst>
          </p:cNvPr>
          <p:cNvSpPr>
            <a:spLocks noGrp="1"/>
          </p:cNvSpPr>
          <p:nvPr>
            <p:ph type="body" sz="quarter" idx="28"/>
          </p:nvPr>
        </p:nvSpPr>
        <p:spPr>
          <a:xfrm>
            <a:off x="499469" y="1074414"/>
            <a:ext cx="6284383"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5"/>
                </a:solidFill>
              </a:defRPr>
            </a:lvl1pPr>
          </a:lstStyle>
          <a:p>
            <a:pPr lvl="0"/>
            <a:endParaRPr lang="en-US" dirty="0"/>
          </a:p>
        </p:txBody>
      </p:sp>
      <p:sp>
        <p:nvSpPr>
          <p:cNvPr id="22" name="Title 1">
            <a:extLst>
              <a:ext uri="{FF2B5EF4-FFF2-40B4-BE49-F238E27FC236}">
                <a16:creationId xmlns:a16="http://schemas.microsoft.com/office/drawing/2014/main" id="{16009F55-FB55-4A8C-8F6D-B0C34772789B}"/>
              </a:ext>
            </a:extLst>
          </p:cNvPr>
          <p:cNvSpPr>
            <a:spLocks noGrp="1"/>
          </p:cNvSpPr>
          <p:nvPr>
            <p:ph type="title"/>
          </p:nvPr>
        </p:nvSpPr>
        <p:spPr>
          <a:xfrm>
            <a:off x="502250" y="343125"/>
            <a:ext cx="6284383" cy="184666"/>
          </a:xfrm>
        </p:spPr>
        <p:txBody>
          <a:bodyPr lIns="0" tIns="0" rIns="0" bIns="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3496749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o 8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rgbClr val="F2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Picture Placeholder 10">
            <a:extLst>
              <a:ext uri="{FF2B5EF4-FFF2-40B4-BE49-F238E27FC236}">
                <a16:creationId xmlns:a16="http://schemas.microsoft.com/office/drawing/2014/main" id="{20F91F25-C3A2-47A2-BA50-A44506F23AD4}"/>
              </a:ext>
            </a:extLst>
          </p:cNvPr>
          <p:cNvSpPr>
            <a:spLocks noGrp="1"/>
          </p:cNvSpPr>
          <p:nvPr>
            <p:ph type="pic" sz="quarter" idx="30"/>
          </p:nvPr>
        </p:nvSpPr>
        <p:spPr>
          <a:xfrm>
            <a:off x="9583948" y="392373"/>
            <a:ext cx="1792224" cy="1892808"/>
          </a:xfrm>
        </p:spPr>
        <p:txBody>
          <a:bodyPr/>
          <a:lstStyle>
            <a:lvl1pPr marL="0" indent="0" algn="r">
              <a:buFontTx/>
              <a:buNone/>
              <a:defRPr>
                <a:solidFill>
                  <a:srgbClr val="1F4D64"/>
                </a:solidFill>
              </a:defRPr>
            </a:lvl1pPr>
          </a:lstStyle>
          <a:p>
            <a:endParaRPr lang="en-US" dirty="0"/>
          </a:p>
        </p:txBody>
      </p:sp>
      <p:sp>
        <p:nvSpPr>
          <p:cNvPr id="12" name="Text Placeholder 45">
            <a:extLst>
              <a:ext uri="{FF2B5EF4-FFF2-40B4-BE49-F238E27FC236}">
                <a16:creationId xmlns:a16="http://schemas.microsoft.com/office/drawing/2014/main" id="{FB68B7C8-B0CE-4DF9-B844-BF9E20E6CCF5}"/>
              </a:ext>
            </a:extLst>
          </p:cNvPr>
          <p:cNvSpPr>
            <a:spLocks noGrp="1"/>
          </p:cNvSpPr>
          <p:nvPr>
            <p:ph type="body" sz="quarter" idx="27"/>
          </p:nvPr>
        </p:nvSpPr>
        <p:spPr>
          <a:xfrm>
            <a:off x="488179" y="599733"/>
            <a:ext cx="6284383" cy="430887"/>
          </a:xfrm>
        </p:spPr>
        <p:txBody>
          <a:bodyPr lIns="0" tIns="0" rIns="0" b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endParaRPr lang="en-US" dirty="0"/>
          </a:p>
        </p:txBody>
      </p:sp>
      <p:sp>
        <p:nvSpPr>
          <p:cNvPr id="18" name="Text Placeholder 45">
            <a:extLst>
              <a:ext uri="{FF2B5EF4-FFF2-40B4-BE49-F238E27FC236}">
                <a16:creationId xmlns:a16="http://schemas.microsoft.com/office/drawing/2014/main" id="{95A45149-5C57-471B-BB8D-A008634A5E2D}"/>
              </a:ext>
            </a:extLst>
          </p:cNvPr>
          <p:cNvSpPr>
            <a:spLocks noGrp="1"/>
          </p:cNvSpPr>
          <p:nvPr>
            <p:ph type="body" sz="quarter" idx="25"/>
          </p:nvPr>
        </p:nvSpPr>
        <p:spPr>
          <a:xfrm>
            <a:off x="500153" y="1370101"/>
            <a:ext cx="6270263"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1"/>
                </a:solidFill>
              </a:defRPr>
            </a:lvl1pPr>
          </a:lstStyle>
          <a:p>
            <a:pPr lvl="0"/>
            <a:endParaRPr lang="en-US" dirty="0"/>
          </a:p>
        </p:txBody>
      </p:sp>
      <p:sp>
        <p:nvSpPr>
          <p:cNvPr id="21" name="Text Placeholder 45">
            <a:extLst>
              <a:ext uri="{FF2B5EF4-FFF2-40B4-BE49-F238E27FC236}">
                <a16:creationId xmlns:a16="http://schemas.microsoft.com/office/drawing/2014/main" id="{FD5575FF-ECF7-4F68-AEF8-62E7DF5CCFD1}"/>
              </a:ext>
            </a:extLst>
          </p:cNvPr>
          <p:cNvSpPr>
            <a:spLocks noGrp="1"/>
          </p:cNvSpPr>
          <p:nvPr>
            <p:ph type="body" sz="quarter" idx="28"/>
          </p:nvPr>
        </p:nvSpPr>
        <p:spPr>
          <a:xfrm>
            <a:off x="499469" y="1074414"/>
            <a:ext cx="6284383"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5"/>
                </a:solidFill>
              </a:defRPr>
            </a:lvl1pPr>
          </a:lstStyle>
          <a:p>
            <a:pPr lvl="0"/>
            <a:endParaRPr lang="en-US" dirty="0"/>
          </a:p>
        </p:txBody>
      </p:sp>
      <p:sp>
        <p:nvSpPr>
          <p:cNvPr id="22" name="Title 1">
            <a:extLst>
              <a:ext uri="{FF2B5EF4-FFF2-40B4-BE49-F238E27FC236}">
                <a16:creationId xmlns:a16="http://schemas.microsoft.com/office/drawing/2014/main" id="{16009F55-FB55-4A8C-8F6D-B0C34772789B}"/>
              </a:ext>
            </a:extLst>
          </p:cNvPr>
          <p:cNvSpPr>
            <a:spLocks noGrp="1"/>
          </p:cNvSpPr>
          <p:nvPr>
            <p:ph type="title"/>
          </p:nvPr>
        </p:nvSpPr>
        <p:spPr>
          <a:xfrm>
            <a:off x="502250" y="343125"/>
            <a:ext cx="6284383" cy="184666"/>
          </a:xfrm>
        </p:spPr>
        <p:txBody>
          <a:bodyPr lIns="0" tIns="0" rIns="0" bIns="0">
            <a:noAutofit/>
          </a:bodyPr>
          <a:lstStyle>
            <a:lvl1pPr>
              <a:defRPr sz="1200" b="1">
                <a:solidFill>
                  <a:schemeClr val="accent2"/>
                </a:solidFill>
              </a:defRPr>
            </a:lvl1pPr>
          </a:lstStyle>
          <a:p>
            <a:r>
              <a:rPr lang="en-US"/>
              <a:t>Click to edit Master title style</a:t>
            </a:r>
          </a:p>
        </p:txBody>
      </p:sp>
      <p:sp>
        <p:nvSpPr>
          <p:cNvPr id="13" name="Text Placeholder 3">
            <a:extLst>
              <a:ext uri="{FF2B5EF4-FFF2-40B4-BE49-F238E27FC236}">
                <a16:creationId xmlns:a16="http://schemas.microsoft.com/office/drawing/2014/main" id="{16D44DBD-D726-49AB-90D9-913A4BF4931C}"/>
              </a:ext>
            </a:extLst>
          </p:cNvPr>
          <p:cNvSpPr>
            <a:spLocks noGrp="1"/>
          </p:cNvSpPr>
          <p:nvPr>
            <p:ph type="body" sz="quarter" idx="31"/>
          </p:nvPr>
        </p:nvSpPr>
        <p:spPr>
          <a:xfrm>
            <a:off x="512065" y="2337439"/>
            <a:ext cx="4984001" cy="230832"/>
          </a:xfrm>
        </p:spPr>
        <p:txBody>
          <a:bodyPr lIns="0" anchor="b" anchorCtr="0">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4" name="Text Placeholder 3">
            <a:extLst>
              <a:ext uri="{FF2B5EF4-FFF2-40B4-BE49-F238E27FC236}">
                <a16:creationId xmlns:a16="http://schemas.microsoft.com/office/drawing/2014/main" id="{AFAEA1DD-80E5-4D70-8891-F1EEA52DD064}"/>
              </a:ext>
            </a:extLst>
          </p:cNvPr>
          <p:cNvSpPr>
            <a:spLocks noGrp="1"/>
          </p:cNvSpPr>
          <p:nvPr>
            <p:ph type="body" sz="quarter" idx="32"/>
          </p:nvPr>
        </p:nvSpPr>
        <p:spPr>
          <a:xfrm>
            <a:off x="519502" y="2656292"/>
            <a:ext cx="4984001" cy="3371207"/>
          </a:xfrm>
        </p:spPr>
        <p:txBody>
          <a:bodyPr lIns="0">
            <a:noAutofit/>
          </a:bodyPr>
          <a:lstStyle>
            <a:lvl1pPr marL="171450" indent="-171450">
              <a:lnSpc>
                <a:spcPct val="100000"/>
              </a:lnSpc>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16" name="Text Placeholder 3">
            <a:extLst>
              <a:ext uri="{FF2B5EF4-FFF2-40B4-BE49-F238E27FC236}">
                <a16:creationId xmlns:a16="http://schemas.microsoft.com/office/drawing/2014/main" id="{9A3B815D-427E-4667-9C20-D6BB16E56283}"/>
              </a:ext>
            </a:extLst>
          </p:cNvPr>
          <p:cNvSpPr>
            <a:spLocks noGrp="1"/>
          </p:cNvSpPr>
          <p:nvPr>
            <p:ph type="body" sz="quarter" idx="33"/>
          </p:nvPr>
        </p:nvSpPr>
        <p:spPr>
          <a:xfrm>
            <a:off x="6395200" y="2656292"/>
            <a:ext cx="4984001" cy="3371207"/>
          </a:xfrm>
        </p:spPr>
        <p:txBody>
          <a:bodyPr lIns="0">
            <a:noAutofit/>
          </a:bodyPr>
          <a:lstStyle>
            <a:lvl1pPr marL="171450" indent="-171450">
              <a:lnSpc>
                <a:spcPct val="100000"/>
              </a:lnSpc>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Tree>
    <p:extLst>
      <p:ext uri="{BB962C8B-B14F-4D97-AF65-F5344CB8AC3E}">
        <p14:creationId xmlns:p14="http://schemas.microsoft.com/office/powerpoint/2010/main" val="18970200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io 9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88179" y="599733"/>
            <a:ext cx="6284383" cy="430887"/>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bg1"/>
                </a:solidFill>
              </a:defRPr>
            </a:lvl1pPr>
          </a:lstStyle>
          <a:p>
            <a:pPr lvl="0"/>
            <a:endParaRPr lang="en-US" dirty="0"/>
          </a:p>
        </p:txBody>
      </p:sp>
      <p:sp>
        <p:nvSpPr>
          <p:cNvPr id="30" name="Text Placeholder 45">
            <a:extLst>
              <a:ext uri="{FF2B5EF4-FFF2-40B4-BE49-F238E27FC236}">
                <a16:creationId xmlns:a16="http://schemas.microsoft.com/office/drawing/2014/main" id="{5172E7DF-7D4A-4758-9080-07E56AA02370}"/>
              </a:ext>
            </a:extLst>
          </p:cNvPr>
          <p:cNvSpPr>
            <a:spLocks noGrp="1"/>
          </p:cNvSpPr>
          <p:nvPr>
            <p:ph type="body" sz="quarter" idx="25"/>
          </p:nvPr>
        </p:nvSpPr>
        <p:spPr>
          <a:xfrm>
            <a:off x="500153" y="1401310"/>
            <a:ext cx="6272407"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bg1"/>
                </a:solidFill>
              </a:defRPr>
            </a:lvl1pPr>
          </a:lstStyle>
          <a:p>
            <a:pPr lvl="0"/>
            <a:endParaRPr lang="en-US" dirty="0"/>
          </a:p>
        </p:txBody>
      </p:sp>
      <p:sp>
        <p:nvSpPr>
          <p:cNvPr id="31" name="Text Placeholder 45">
            <a:extLst>
              <a:ext uri="{FF2B5EF4-FFF2-40B4-BE49-F238E27FC236}">
                <a16:creationId xmlns:a16="http://schemas.microsoft.com/office/drawing/2014/main" id="{3B59F4CE-390A-434E-AE08-5AB1768C4A16}"/>
              </a:ext>
            </a:extLst>
          </p:cNvPr>
          <p:cNvSpPr>
            <a:spLocks noGrp="1"/>
          </p:cNvSpPr>
          <p:nvPr>
            <p:ph type="body" sz="quarter" idx="28"/>
          </p:nvPr>
        </p:nvSpPr>
        <p:spPr>
          <a:xfrm>
            <a:off x="499469" y="1080418"/>
            <a:ext cx="6273092"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bg1"/>
                </a:solidFill>
              </a:defRPr>
            </a:lvl1pPr>
          </a:lstStyle>
          <a:p>
            <a:pPr lvl="0"/>
            <a:endParaRPr lang="en-US" dirty="0"/>
          </a:p>
        </p:txBody>
      </p:sp>
      <p:sp>
        <p:nvSpPr>
          <p:cNvPr id="33" name="Text Placeholder 43">
            <a:extLst>
              <a:ext uri="{FF2B5EF4-FFF2-40B4-BE49-F238E27FC236}">
                <a16:creationId xmlns:a16="http://schemas.microsoft.com/office/drawing/2014/main" id="{D9C3E960-B726-457F-8307-CE7F759599B9}"/>
              </a:ext>
            </a:extLst>
          </p:cNvPr>
          <p:cNvSpPr>
            <a:spLocks noGrp="1"/>
          </p:cNvSpPr>
          <p:nvPr>
            <p:ph type="body" sz="quarter" idx="29"/>
          </p:nvPr>
        </p:nvSpPr>
        <p:spPr>
          <a:xfrm>
            <a:off x="499682" y="2653031"/>
            <a:ext cx="5804973" cy="1300433"/>
          </a:xfrm>
        </p:spPr>
        <p:txBody>
          <a:bodyPr lIns="0">
            <a:noAutofit/>
          </a:bodyPr>
          <a:lstStyle>
            <a:lvl1pPr marL="0" indent="0">
              <a:lnSpc>
                <a:spcPct val="100000"/>
              </a:lnSpc>
              <a:spcBef>
                <a:spcPts val="0"/>
              </a:spcBef>
              <a:spcAft>
                <a:spcPts val="600"/>
              </a:spcAft>
              <a:buNone/>
              <a:defRPr sz="900"/>
            </a:lvl1pPr>
          </a:lstStyle>
          <a:p>
            <a:pPr lvl="0"/>
            <a:endParaRPr lang="en-US" dirty="0"/>
          </a:p>
        </p:txBody>
      </p:sp>
      <p:sp>
        <p:nvSpPr>
          <p:cNvPr id="34" name="Picture Placeholder 10">
            <a:extLst>
              <a:ext uri="{FF2B5EF4-FFF2-40B4-BE49-F238E27FC236}">
                <a16:creationId xmlns:a16="http://schemas.microsoft.com/office/drawing/2014/main" id="{20F91F25-C3A2-47A2-BA50-A44506F23AD4}"/>
              </a:ext>
            </a:extLst>
          </p:cNvPr>
          <p:cNvSpPr>
            <a:spLocks noGrp="1"/>
          </p:cNvSpPr>
          <p:nvPr>
            <p:ph type="pic" sz="quarter" idx="30"/>
          </p:nvPr>
        </p:nvSpPr>
        <p:spPr>
          <a:xfrm>
            <a:off x="8824822" y="257349"/>
            <a:ext cx="3049267" cy="2798064"/>
          </a:xfrm>
        </p:spPr>
        <p:txBody>
          <a:bodyPr/>
          <a:lstStyle>
            <a:lvl1pPr marL="0" indent="0" algn="r">
              <a:buFontTx/>
              <a:buNone/>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9C4A2B22-8621-4EBF-B1FB-5B29BC432F8F}"/>
              </a:ext>
            </a:extLst>
          </p:cNvPr>
          <p:cNvSpPr>
            <a:spLocks noGrp="1"/>
          </p:cNvSpPr>
          <p:nvPr>
            <p:ph type="body" sz="quarter" idx="31"/>
          </p:nvPr>
        </p:nvSpPr>
        <p:spPr>
          <a:xfrm>
            <a:off x="499468" y="4184682"/>
            <a:ext cx="5382939" cy="230832"/>
          </a:xfrm>
        </p:spPr>
        <p:txBody>
          <a:bodyPr lIns="0" anchor="b">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5" name="Text Placeholder 3">
            <a:extLst>
              <a:ext uri="{FF2B5EF4-FFF2-40B4-BE49-F238E27FC236}">
                <a16:creationId xmlns:a16="http://schemas.microsoft.com/office/drawing/2014/main" id="{58A87BD4-8881-4BE5-8449-88BD9C97094E}"/>
              </a:ext>
            </a:extLst>
          </p:cNvPr>
          <p:cNvSpPr>
            <a:spLocks noGrp="1"/>
          </p:cNvSpPr>
          <p:nvPr>
            <p:ph type="body" sz="quarter" idx="32"/>
          </p:nvPr>
        </p:nvSpPr>
        <p:spPr>
          <a:xfrm>
            <a:off x="517529" y="4481019"/>
            <a:ext cx="5382939" cy="1792115"/>
          </a:xfrm>
        </p:spPr>
        <p:txBody>
          <a:bodyPr lIns="0">
            <a:noAutofit/>
          </a:bodyPr>
          <a:lstStyle>
            <a:lvl1pPr marL="171450" indent="-171450">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16" name="Text Placeholder 3">
            <a:extLst>
              <a:ext uri="{FF2B5EF4-FFF2-40B4-BE49-F238E27FC236}">
                <a16:creationId xmlns:a16="http://schemas.microsoft.com/office/drawing/2014/main" id="{62EF2D89-768B-4A87-B4B5-FF12DC912099}"/>
              </a:ext>
            </a:extLst>
          </p:cNvPr>
          <p:cNvSpPr>
            <a:spLocks noGrp="1"/>
          </p:cNvSpPr>
          <p:nvPr>
            <p:ph type="body" sz="quarter" idx="33"/>
          </p:nvPr>
        </p:nvSpPr>
        <p:spPr>
          <a:xfrm>
            <a:off x="6286593" y="4184682"/>
            <a:ext cx="5382939" cy="230832"/>
          </a:xfrm>
        </p:spPr>
        <p:txBody>
          <a:bodyPr lIns="0" anchor="b">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7" name="Text Placeholder 3">
            <a:extLst>
              <a:ext uri="{FF2B5EF4-FFF2-40B4-BE49-F238E27FC236}">
                <a16:creationId xmlns:a16="http://schemas.microsoft.com/office/drawing/2014/main" id="{B68206BB-3780-4F6B-BF22-75DB92FB9A11}"/>
              </a:ext>
            </a:extLst>
          </p:cNvPr>
          <p:cNvSpPr>
            <a:spLocks noGrp="1"/>
          </p:cNvSpPr>
          <p:nvPr>
            <p:ph type="body" sz="quarter" idx="34"/>
          </p:nvPr>
        </p:nvSpPr>
        <p:spPr>
          <a:xfrm>
            <a:off x="6304655" y="4481019"/>
            <a:ext cx="5382939" cy="1792115"/>
          </a:xfrm>
        </p:spPr>
        <p:txBody>
          <a:bodyPr lIns="0">
            <a:noAutofit/>
          </a:bodyPr>
          <a:lstStyle>
            <a:lvl1pPr marL="171450" indent="-171450">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18" name="Text Placeholder 3">
            <a:extLst>
              <a:ext uri="{FF2B5EF4-FFF2-40B4-BE49-F238E27FC236}">
                <a16:creationId xmlns:a16="http://schemas.microsoft.com/office/drawing/2014/main" id="{D92E8A4A-4E38-48CD-BAB3-54F5A13D0B2A}"/>
              </a:ext>
            </a:extLst>
          </p:cNvPr>
          <p:cNvSpPr>
            <a:spLocks noGrp="1"/>
          </p:cNvSpPr>
          <p:nvPr>
            <p:ph type="body" sz="quarter" idx="35"/>
          </p:nvPr>
        </p:nvSpPr>
        <p:spPr>
          <a:xfrm>
            <a:off x="508000" y="2337689"/>
            <a:ext cx="5778593" cy="230832"/>
          </a:xfrm>
        </p:spPr>
        <p:txBody>
          <a:bodyPr wrap="square" lIns="0" anchor="b" anchorCtr="0">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4" name="Title 1">
            <a:extLst>
              <a:ext uri="{FF2B5EF4-FFF2-40B4-BE49-F238E27FC236}">
                <a16:creationId xmlns:a16="http://schemas.microsoft.com/office/drawing/2014/main" id="{2282410B-1BF5-4A83-9BD9-57DB2503762C}"/>
              </a:ext>
            </a:extLst>
          </p:cNvPr>
          <p:cNvSpPr>
            <a:spLocks noGrp="1"/>
          </p:cNvSpPr>
          <p:nvPr>
            <p:ph type="title"/>
          </p:nvPr>
        </p:nvSpPr>
        <p:spPr>
          <a:xfrm>
            <a:off x="502250" y="343125"/>
            <a:ext cx="6284383" cy="184666"/>
          </a:xfrm>
        </p:spPr>
        <p:txBody>
          <a:bodyPr lIns="0" tIns="0" rIns="0" bIns="0" anchor="ctr" anchorCtr="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338301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io 9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88179" y="599733"/>
            <a:ext cx="6284383" cy="430887"/>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endParaRPr lang="en-US" dirty="0"/>
          </a:p>
        </p:txBody>
      </p:sp>
      <p:sp>
        <p:nvSpPr>
          <p:cNvPr id="30" name="Text Placeholder 45">
            <a:extLst>
              <a:ext uri="{FF2B5EF4-FFF2-40B4-BE49-F238E27FC236}">
                <a16:creationId xmlns:a16="http://schemas.microsoft.com/office/drawing/2014/main" id="{5172E7DF-7D4A-4758-9080-07E56AA02370}"/>
              </a:ext>
            </a:extLst>
          </p:cNvPr>
          <p:cNvSpPr>
            <a:spLocks noGrp="1"/>
          </p:cNvSpPr>
          <p:nvPr>
            <p:ph type="body" sz="quarter" idx="25"/>
          </p:nvPr>
        </p:nvSpPr>
        <p:spPr>
          <a:xfrm>
            <a:off x="500153" y="1401310"/>
            <a:ext cx="6272407"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1"/>
                </a:solidFill>
              </a:defRPr>
            </a:lvl1pPr>
          </a:lstStyle>
          <a:p>
            <a:pPr lvl="0"/>
            <a:endParaRPr lang="en-US" dirty="0"/>
          </a:p>
        </p:txBody>
      </p:sp>
      <p:sp>
        <p:nvSpPr>
          <p:cNvPr id="31" name="Text Placeholder 45">
            <a:extLst>
              <a:ext uri="{FF2B5EF4-FFF2-40B4-BE49-F238E27FC236}">
                <a16:creationId xmlns:a16="http://schemas.microsoft.com/office/drawing/2014/main" id="{3B59F4CE-390A-434E-AE08-5AB1768C4A16}"/>
              </a:ext>
            </a:extLst>
          </p:cNvPr>
          <p:cNvSpPr>
            <a:spLocks noGrp="1"/>
          </p:cNvSpPr>
          <p:nvPr>
            <p:ph type="body" sz="quarter" idx="28"/>
          </p:nvPr>
        </p:nvSpPr>
        <p:spPr>
          <a:xfrm>
            <a:off x="499469" y="1080418"/>
            <a:ext cx="6273092"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5"/>
                </a:solidFill>
              </a:defRPr>
            </a:lvl1pPr>
          </a:lstStyle>
          <a:p>
            <a:pPr lvl="0"/>
            <a:endParaRPr lang="en-US" dirty="0"/>
          </a:p>
        </p:txBody>
      </p:sp>
      <p:sp>
        <p:nvSpPr>
          <p:cNvPr id="33" name="Text Placeholder 43">
            <a:extLst>
              <a:ext uri="{FF2B5EF4-FFF2-40B4-BE49-F238E27FC236}">
                <a16:creationId xmlns:a16="http://schemas.microsoft.com/office/drawing/2014/main" id="{D9C3E960-B726-457F-8307-CE7F759599B9}"/>
              </a:ext>
            </a:extLst>
          </p:cNvPr>
          <p:cNvSpPr>
            <a:spLocks noGrp="1"/>
          </p:cNvSpPr>
          <p:nvPr>
            <p:ph type="body" sz="quarter" idx="29"/>
          </p:nvPr>
        </p:nvSpPr>
        <p:spPr>
          <a:xfrm>
            <a:off x="499682" y="2653031"/>
            <a:ext cx="5804973" cy="1300433"/>
          </a:xfrm>
        </p:spPr>
        <p:txBody>
          <a:bodyPr lIns="0">
            <a:noAutofit/>
          </a:bodyPr>
          <a:lstStyle>
            <a:lvl1pPr marL="0" indent="0">
              <a:lnSpc>
                <a:spcPct val="100000"/>
              </a:lnSpc>
              <a:spcBef>
                <a:spcPts val="0"/>
              </a:spcBef>
              <a:spcAft>
                <a:spcPts val="600"/>
              </a:spcAft>
              <a:buNone/>
              <a:defRPr sz="900"/>
            </a:lvl1pPr>
          </a:lstStyle>
          <a:p>
            <a:pPr lvl="0"/>
            <a:endParaRPr lang="en-US" dirty="0"/>
          </a:p>
        </p:txBody>
      </p:sp>
      <p:sp>
        <p:nvSpPr>
          <p:cNvPr id="34" name="Picture Placeholder 10">
            <a:extLst>
              <a:ext uri="{FF2B5EF4-FFF2-40B4-BE49-F238E27FC236}">
                <a16:creationId xmlns:a16="http://schemas.microsoft.com/office/drawing/2014/main" id="{20F91F25-C3A2-47A2-BA50-A44506F23AD4}"/>
              </a:ext>
            </a:extLst>
          </p:cNvPr>
          <p:cNvSpPr>
            <a:spLocks noGrp="1"/>
          </p:cNvSpPr>
          <p:nvPr>
            <p:ph type="pic" sz="quarter" idx="30"/>
          </p:nvPr>
        </p:nvSpPr>
        <p:spPr>
          <a:xfrm>
            <a:off x="8320699" y="257349"/>
            <a:ext cx="3054096" cy="2798064"/>
          </a:xfrm>
        </p:spPr>
        <p:txBody>
          <a:bodyPr/>
          <a:lstStyle>
            <a:lvl1pPr marL="0" indent="0" algn="r">
              <a:buFontTx/>
              <a:buNone/>
              <a:defRPr>
                <a:solidFill>
                  <a:schemeClr val="accent6"/>
                </a:solidFill>
              </a:defRPr>
            </a:lvl1pPr>
          </a:lstStyle>
          <a:p>
            <a:endParaRPr lang="en-US" dirty="0"/>
          </a:p>
        </p:txBody>
      </p:sp>
      <p:sp>
        <p:nvSpPr>
          <p:cNvPr id="4" name="Text Placeholder 3">
            <a:extLst>
              <a:ext uri="{FF2B5EF4-FFF2-40B4-BE49-F238E27FC236}">
                <a16:creationId xmlns:a16="http://schemas.microsoft.com/office/drawing/2014/main" id="{9C4A2B22-8621-4EBF-B1FB-5B29BC432F8F}"/>
              </a:ext>
            </a:extLst>
          </p:cNvPr>
          <p:cNvSpPr>
            <a:spLocks noGrp="1"/>
          </p:cNvSpPr>
          <p:nvPr>
            <p:ph type="body" sz="quarter" idx="31"/>
          </p:nvPr>
        </p:nvSpPr>
        <p:spPr>
          <a:xfrm>
            <a:off x="499468" y="4184682"/>
            <a:ext cx="5382939" cy="230832"/>
          </a:xfrm>
        </p:spPr>
        <p:txBody>
          <a:bodyPr lIns="0" anchor="b">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5" name="Text Placeholder 3">
            <a:extLst>
              <a:ext uri="{FF2B5EF4-FFF2-40B4-BE49-F238E27FC236}">
                <a16:creationId xmlns:a16="http://schemas.microsoft.com/office/drawing/2014/main" id="{58A87BD4-8881-4BE5-8449-88BD9C97094E}"/>
              </a:ext>
            </a:extLst>
          </p:cNvPr>
          <p:cNvSpPr>
            <a:spLocks noGrp="1"/>
          </p:cNvSpPr>
          <p:nvPr>
            <p:ph type="body" sz="quarter" idx="32"/>
          </p:nvPr>
        </p:nvSpPr>
        <p:spPr>
          <a:xfrm>
            <a:off x="517529" y="4481019"/>
            <a:ext cx="5382939" cy="1792115"/>
          </a:xfrm>
        </p:spPr>
        <p:txBody>
          <a:bodyPr lIns="0">
            <a:noAutofit/>
          </a:bodyPr>
          <a:lstStyle>
            <a:lvl1pPr marL="171450" indent="-171450">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16" name="Text Placeholder 3">
            <a:extLst>
              <a:ext uri="{FF2B5EF4-FFF2-40B4-BE49-F238E27FC236}">
                <a16:creationId xmlns:a16="http://schemas.microsoft.com/office/drawing/2014/main" id="{62EF2D89-768B-4A87-B4B5-FF12DC912099}"/>
              </a:ext>
            </a:extLst>
          </p:cNvPr>
          <p:cNvSpPr>
            <a:spLocks noGrp="1"/>
          </p:cNvSpPr>
          <p:nvPr>
            <p:ph type="body" sz="quarter" idx="33"/>
          </p:nvPr>
        </p:nvSpPr>
        <p:spPr>
          <a:xfrm>
            <a:off x="6286593" y="4184682"/>
            <a:ext cx="5382939" cy="230832"/>
          </a:xfrm>
        </p:spPr>
        <p:txBody>
          <a:bodyPr lIns="0" anchor="b">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7" name="Text Placeholder 3">
            <a:extLst>
              <a:ext uri="{FF2B5EF4-FFF2-40B4-BE49-F238E27FC236}">
                <a16:creationId xmlns:a16="http://schemas.microsoft.com/office/drawing/2014/main" id="{B68206BB-3780-4F6B-BF22-75DB92FB9A11}"/>
              </a:ext>
            </a:extLst>
          </p:cNvPr>
          <p:cNvSpPr>
            <a:spLocks noGrp="1"/>
          </p:cNvSpPr>
          <p:nvPr>
            <p:ph type="body" sz="quarter" idx="34"/>
          </p:nvPr>
        </p:nvSpPr>
        <p:spPr>
          <a:xfrm>
            <a:off x="6304655" y="4481019"/>
            <a:ext cx="5382939" cy="1792115"/>
          </a:xfrm>
        </p:spPr>
        <p:txBody>
          <a:bodyPr lIns="0">
            <a:noAutofit/>
          </a:bodyPr>
          <a:lstStyle>
            <a:lvl1pPr marL="171450" indent="-171450">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18" name="Text Placeholder 3">
            <a:extLst>
              <a:ext uri="{FF2B5EF4-FFF2-40B4-BE49-F238E27FC236}">
                <a16:creationId xmlns:a16="http://schemas.microsoft.com/office/drawing/2014/main" id="{D92E8A4A-4E38-48CD-BAB3-54F5A13D0B2A}"/>
              </a:ext>
            </a:extLst>
          </p:cNvPr>
          <p:cNvSpPr>
            <a:spLocks noGrp="1"/>
          </p:cNvSpPr>
          <p:nvPr>
            <p:ph type="body" sz="quarter" idx="35"/>
          </p:nvPr>
        </p:nvSpPr>
        <p:spPr>
          <a:xfrm>
            <a:off x="508000" y="2337689"/>
            <a:ext cx="5778593" cy="230832"/>
          </a:xfrm>
        </p:spPr>
        <p:txBody>
          <a:bodyPr wrap="square" lIns="0" anchor="b" anchorCtr="0">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4" name="Title 1">
            <a:extLst>
              <a:ext uri="{FF2B5EF4-FFF2-40B4-BE49-F238E27FC236}">
                <a16:creationId xmlns:a16="http://schemas.microsoft.com/office/drawing/2014/main" id="{2282410B-1BF5-4A83-9BD9-57DB2503762C}"/>
              </a:ext>
            </a:extLst>
          </p:cNvPr>
          <p:cNvSpPr>
            <a:spLocks noGrp="1"/>
          </p:cNvSpPr>
          <p:nvPr>
            <p:ph type="title"/>
          </p:nvPr>
        </p:nvSpPr>
        <p:spPr>
          <a:xfrm>
            <a:off x="502250" y="343125"/>
            <a:ext cx="6284383" cy="184666"/>
          </a:xfrm>
        </p:spPr>
        <p:txBody>
          <a:bodyPr lIns="0" tIns="0" rIns="0" bIns="0" anchor="ctr" anchorCtr="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6037906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io 10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3" name="Text Placeholder 43">
            <a:extLst>
              <a:ext uri="{FF2B5EF4-FFF2-40B4-BE49-F238E27FC236}">
                <a16:creationId xmlns:a16="http://schemas.microsoft.com/office/drawing/2014/main" id="{D9C3E960-B726-457F-8307-CE7F759599B9}"/>
              </a:ext>
            </a:extLst>
          </p:cNvPr>
          <p:cNvSpPr>
            <a:spLocks noGrp="1"/>
          </p:cNvSpPr>
          <p:nvPr>
            <p:ph type="body" sz="quarter" idx="29"/>
          </p:nvPr>
        </p:nvSpPr>
        <p:spPr>
          <a:xfrm>
            <a:off x="499682" y="2653023"/>
            <a:ext cx="5804973" cy="1300433"/>
          </a:xfrm>
        </p:spPr>
        <p:txBody>
          <a:bodyPr lIns="0">
            <a:noAutofit/>
          </a:bodyPr>
          <a:lstStyle>
            <a:lvl1pPr marL="0" indent="0">
              <a:lnSpc>
                <a:spcPct val="100000"/>
              </a:lnSpc>
              <a:spcBef>
                <a:spcPts val="0"/>
              </a:spcBef>
              <a:spcAft>
                <a:spcPts val="600"/>
              </a:spcAft>
              <a:buNone/>
              <a:defRPr sz="900"/>
            </a:lvl1pPr>
          </a:lstStyle>
          <a:p>
            <a:pPr lvl="0"/>
            <a:endParaRPr lang="en-US" dirty="0"/>
          </a:p>
        </p:txBody>
      </p:sp>
      <p:sp>
        <p:nvSpPr>
          <p:cNvPr id="34" name="Picture Placeholder 10">
            <a:extLst>
              <a:ext uri="{FF2B5EF4-FFF2-40B4-BE49-F238E27FC236}">
                <a16:creationId xmlns:a16="http://schemas.microsoft.com/office/drawing/2014/main" id="{20F91F25-C3A2-47A2-BA50-A44506F23AD4}"/>
              </a:ext>
            </a:extLst>
          </p:cNvPr>
          <p:cNvSpPr>
            <a:spLocks noGrp="1"/>
          </p:cNvSpPr>
          <p:nvPr>
            <p:ph type="pic" sz="quarter" idx="30"/>
          </p:nvPr>
        </p:nvSpPr>
        <p:spPr>
          <a:xfrm>
            <a:off x="8320695" y="257349"/>
            <a:ext cx="3054096" cy="2798064"/>
          </a:xfrm>
        </p:spPr>
        <p:txBody>
          <a:bodyPr/>
          <a:lstStyle>
            <a:lvl1pPr marL="0" indent="0" algn="r">
              <a:buFontTx/>
              <a:buNone/>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9C4A2B22-8621-4EBF-B1FB-5B29BC432F8F}"/>
              </a:ext>
            </a:extLst>
          </p:cNvPr>
          <p:cNvSpPr>
            <a:spLocks noGrp="1"/>
          </p:cNvSpPr>
          <p:nvPr>
            <p:ph type="body" sz="quarter" idx="31"/>
          </p:nvPr>
        </p:nvSpPr>
        <p:spPr>
          <a:xfrm>
            <a:off x="499468" y="4184674"/>
            <a:ext cx="5382939" cy="230832"/>
          </a:xfrm>
        </p:spPr>
        <p:txBody>
          <a:bodyPr lIns="0" anchor="b">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5" name="Text Placeholder 3">
            <a:extLst>
              <a:ext uri="{FF2B5EF4-FFF2-40B4-BE49-F238E27FC236}">
                <a16:creationId xmlns:a16="http://schemas.microsoft.com/office/drawing/2014/main" id="{58A87BD4-8881-4BE5-8449-88BD9C97094E}"/>
              </a:ext>
            </a:extLst>
          </p:cNvPr>
          <p:cNvSpPr>
            <a:spLocks noGrp="1"/>
          </p:cNvSpPr>
          <p:nvPr>
            <p:ph type="body" sz="quarter" idx="32"/>
          </p:nvPr>
        </p:nvSpPr>
        <p:spPr>
          <a:xfrm>
            <a:off x="517529" y="4481011"/>
            <a:ext cx="5382939" cy="1792115"/>
          </a:xfrm>
        </p:spPr>
        <p:txBody>
          <a:bodyPr lIns="0">
            <a:noAutofit/>
          </a:bodyPr>
          <a:lstStyle>
            <a:lvl1pPr marL="171450" indent="-171450">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18" name="Text Placeholder 3">
            <a:extLst>
              <a:ext uri="{FF2B5EF4-FFF2-40B4-BE49-F238E27FC236}">
                <a16:creationId xmlns:a16="http://schemas.microsoft.com/office/drawing/2014/main" id="{D92E8A4A-4E38-48CD-BAB3-54F5A13D0B2A}"/>
              </a:ext>
            </a:extLst>
          </p:cNvPr>
          <p:cNvSpPr>
            <a:spLocks noGrp="1"/>
          </p:cNvSpPr>
          <p:nvPr>
            <p:ph type="body" sz="quarter" idx="35"/>
          </p:nvPr>
        </p:nvSpPr>
        <p:spPr>
          <a:xfrm>
            <a:off x="507999" y="2337681"/>
            <a:ext cx="5796655" cy="230832"/>
          </a:xfrm>
        </p:spPr>
        <p:txBody>
          <a:bodyPr wrap="square" lIns="0" anchor="b" anchorCtr="0">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2" name="Text Placeholder 45">
            <a:extLst>
              <a:ext uri="{FF2B5EF4-FFF2-40B4-BE49-F238E27FC236}">
                <a16:creationId xmlns:a16="http://schemas.microsoft.com/office/drawing/2014/main" id="{1BFF486B-C5F3-49D5-A7B8-4F64F5AB3924}"/>
              </a:ext>
            </a:extLst>
          </p:cNvPr>
          <p:cNvSpPr>
            <a:spLocks noGrp="1"/>
          </p:cNvSpPr>
          <p:nvPr>
            <p:ph type="body" sz="quarter" idx="27"/>
          </p:nvPr>
        </p:nvSpPr>
        <p:spPr>
          <a:xfrm>
            <a:off x="488179" y="599733"/>
            <a:ext cx="6284383" cy="430887"/>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bg1"/>
                </a:solidFill>
              </a:defRPr>
            </a:lvl1pPr>
          </a:lstStyle>
          <a:p>
            <a:pPr lvl="0"/>
            <a:endParaRPr lang="en-US" dirty="0"/>
          </a:p>
        </p:txBody>
      </p:sp>
      <p:sp>
        <p:nvSpPr>
          <p:cNvPr id="13" name="Text Placeholder 45">
            <a:extLst>
              <a:ext uri="{FF2B5EF4-FFF2-40B4-BE49-F238E27FC236}">
                <a16:creationId xmlns:a16="http://schemas.microsoft.com/office/drawing/2014/main" id="{BB481E98-72FE-4FF9-A8B9-17459045B948}"/>
              </a:ext>
            </a:extLst>
          </p:cNvPr>
          <p:cNvSpPr>
            <a:spLocks noGrp="1"/>
          </p:cNvSpPr>
          <p:nvPr>
            <p:ph type="body" sz="quarter" idx="25"/>
          </p:nvPr>
        </p:nvSpPr>
        <p:spPr>
          <a:xfrm>
            <a:off x="500153" y="1401310"/>
            <a:ext cx="6272407"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bg1"/>
                </a:solidFill>
              </a:defRPr>
            </a:lvl1pPr>
          </a:lstStyle>
          <a:p>
            <a:pPr lvl="0"/>
            <a:endParaRPr lang="en-US" dirty="0"/>
          </a:p>
        </p:txBody>
      </p:sp>
      <p:sp>
        <p:nvSpPr>
          <p:cNvPr id="14" name="Text Placeholder 45">
            <a:extLst>
              <a:ext uri="{FF2B5EF4-FFF2-40B4-BE49-F238E27FC236}">
                <a16:creationId xmlns:a16="http://schemas.microsoft.com/office/drawing/2014/main" id="{D45E4156-9C0A-414E-8631-7A53FC6A6098}"/>
              </a:ext>
            </a:extLst>
          </p:cNvPr>
          <p:cNvSpPr>
            <a:spLocks noGrp="1"/>
          </p:cNvSpPr>
          <p:nvPr>
            <p:ph type="body" sz="quarter" idx="28"/>
          </p:nvPr>
        </p:nvSpPr>
        <p:spPr>
          <a:xfrm>
            <a:off x="499469" y="1080418"/>
            <a:ext cx="6273092"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bg1"/>
                </a:solidFill>
              </a:defRPr>
            </a:lvl1pPr>
          </a:lstStyle>
          <a:p>
            <a:pPr lvl="0"/>
            <a:endParaRPr lang="en-US" dirty="0"/>
          </a:p>
        </p:txBody>
      </p:sp>
      <p:sp>
        <p:nvSpPr>
          <p:cNvPr id="16" name="Title 1">
            <a:extLst>
              <a:ext uri="{FF2B5EF4-FFF2-40B4-BE49-F238E27FC236}">
                <a16:creationId xmlns:a16="http://schemas.microsoft.com/office/drawing/2014/main" id="{77E441FF-8AB0-4872-A90C-249247D00EE4}"/>
              </a:ext>
            </a:extLst>
          </p:cNvPr>
          <p:cNvSpPr>
            <a:spLocks noGrp="1"/>
          </p:cNvSpPr>
          <p:nvPr>
            <p:ph type="title"/>
          </p:nvPr>
        </p:nvSpPr>
        <p:spPr>
          <a:xfrm>
            <a:off x="502250" y="343125"/>
            <a:ext cx="6284383" cy="184666"/>
          </a:xfrm>
        </p:spPr>
        <p:txBody>
          <a:bodyPr lIns="0" tIns="0" rIns="0" bIns="0" anchor="ctr" anchorCtr="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0427822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io 10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3" name="Text Placeholder 43">
            <a:extLst>
              <a:ext uri="{FF2B5EF4-FFF2-40B4-BE49-F238E27FC236}">
                <a16:creationId xmlns:a16="http://schemas.microsoft.com/office/drawing/2014/main" id="{D9C3E960-B726-457F-8307-CE7F759599B9}"/>
              </a:ext>
            </a:extLst>
          </p:cNvPr>
          <p:cNvSpPr>
            <a:spLocks noGrp="1"/>
          </p:cNvSpPr>
          <p:nvPr>
            <p:ph type="body" sz="quarter" idx="29"/>
          </p:nvPr>
        </p:nvSpPr>
        <p:spPr>
          <a:xfrm>
            <a:off x="499682" y="2653023"/>
            <a:ext cx="5804973" cy="1300433"/>
          </a:xfrm>
        </p:spPr>
        <p:txBody>
          <a:bodyPr lIns="0">
            <a:noAutofit/>
          </a:bodyPr>
          <a:lstStyle>
            <a:lvl1pPr marL="0" indent="0">
              <a:lnSpc>
                <a:spcPct val="100000"/>
              </a:lnSpc>
              <a:spcBef>
                <a:spcPts val="0"/>
              </a:spcBef>
              <a:spcAft>
                <a:spcPts val="600"/>
              </a:spcAft>
              <a:buNone/>
              <a:defRPr sz="900"/>
            </a:lvl1pPr>
          </a:lstStyle>
          <a:p>
            <a:pPr lvl="0"/>
            <a:endParaRPr lang="en-US" dirty="0"/>
          </a:p>
        </p:txBody>
      </p:sp>
      <p:sp>
        <p:nvSpPr>
          <p:cNvPr id="34" name="Picture Placeholder 10">
            <a:extLst>
              <a:ext uri="{FF2B5EF4-FFF2-40B4-BE49-F238E27FC236}">
                <a16:creationId xmlns:a16="http://schemas.microsoft.com/office/drawing/2014/main" id="{20F91F25-C3A2-47A2-BA50-A44506F23AD4}"/>
              </a:ext>
            </a:extLst>
          </p:cNvPr>
          <p:cNvSpPr>
            <a:spLocks noGrp="1"/>
          </p:cNvSpPr>
          <p:nvPr>
            <p:ph type="pic" sz="quarter" idx="30"/>
          </p:nvPr>
        </p:nvSpPr>
        <p:spPr>
          <a:xfrm>
            <a:off x="8320697" y="257349"/>
            <a:ext cx="3054096" cy="2798064"/>
          </a:xfrm>
        </p:spPr>
        <p:txBody>
          <a:bodyPr/>
          <a:lstStyle>
            <a:lvl1pPr marL="0" indent="0" algn="r">
              <a:buFontTx/>
              <a:buNone/>
              <a:defRPr>
                <a:solidFill>
                  <a:schemeClr val="accent6"/>
                </a:solidFill>
              </a:defRPr>
            </a:lvl1pPr>
          </a:lstStyle>
          <a:p>
            <a:endParaRPr lang="en-US" dirty="0"/>
          </a:p>
        </p:txBody>
      </p:sp>
      <p:sp>
        <p:nvSpPr>
          <p:cNvPr id="4" name="Text Placeholder 3">
            <a:extLst>
              <a:ext uri="{FF2B5EF4-FFF2-40B4-BE49-F238E27FC236}">
                <a16:creationId xmlns:a16="http://schemas.microsoft.com/office/drawing/2014/main" id="{9C4A2B22-8621-4EBF-B1FB-5B29BC432F8F}"/>
              </a:ext>
            </a:extLst>
          </p:cNvPr>
          <p:cNvSpPr>
            <a:spLocks noGrp="1"/>
          </p:cNvSpPr>
          <p:nvPr>
            <p:ph type="body" sz="quarter" idx="31"/>
          </p:nvPr>
        </p:nvSpPr>
        <p:spPr>
          <a:xfrm>
            <a:off x="499468" y="4184674"/>
            <a:ext cx="5382939" cy="230832"/>
          </a:xfrm>
        </p:spPr>
        <p:txBody>
          <a:bodyPr lIns="0" anchor="b">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5" name="Text Placeholder 3">
            <a:extLst>
              <a:ext uri="{FF2B5EF4-FFF2-40B4-BE49-F238E27FC236}">
                <a16:creationId xmlns:a16="http://schemas.microsoft.com/office/drawing/2014/main" id="{58A87BD4-8881-4BE5-8449-88BD9C97094E}"/>
              </a:ext>
            </a:extLst>
          </p:cNvPr>
          <p:cNvSpPr>
            <a:spLocks noGrp="1"/>
          </p:cNvSpPr>
          <p:nvPr>
            <p:ph type="body" sz="quarter" idx="32"/>
          </p:nvPr>
        </p:nvSpPr>
        <p:spPr>
          <a:xfrm>
            <a:off x="517529" y="4481011"/>
            <a:ext cx="5382939" cy="1792115"/>
          </a:xfrm>
        </p:spPr>
        <p:txBody>
          <a:bodyPr lIns="0">
            <a:noAutofit/>
          </a:bodyPr>
          <a:lstStyle>
            <a:lvl1pPr marL="171450" indent="-171450">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18" name="Text Placeholder 3">
            <a:extLst>
              <a:ext uri="{FF2B5EF4-FFF2-40B4-BE49-F238E27FC236}">
                <a16:creationId xmlns:a16="http://schemas.microsoft.com/office/drawing/2014/main" id="{D92E8A4A-4E38-48CD-BAB3-54F5A13D0B2A}"/>
              </a:ext>
            </a:extLst>
          </p:cNvPr>
          <p:cNvSpPr>
            <a:spLocks noGrp="1"/>
          </p:cNvSpPr>
          <p:nvPr>
            <p:ph type="body" sz="quarter" idx="35"/>
          </p:nvPr>
        </p:nvSpPr>
        <p:spPr>
          <a:xfrm>
            <a:off x="507999" y="2337681"/>
            <a:ext cx="5796655" cy="230832"/>
          </a:xfrm>
        </p:spPr>
        <p:txBody>
          <a:bodyPr wrap="square" lIns="0" anchor="b" anchorCtr="0">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12" name="Text Placeholder 45">
            <a:extLst>
              <a:ext uri="{FF2B5EF4-FFF2-40B4-BE49-F238E27FC236}">
                <a16:creationId xmlns:a16="http://schemas.microsoft.com/office/drawing/2014/main" id="{1BFF486B-C5F3-49D5-A7B8-4F64F5AB3924}"/>
              </a:ext>
            </a:extLst>
          </p:cNvPr>
          <p:cNvSpPr>
            <a:spLocks noGrp="1"/>
          </p:cNvSpPr>
          <p:nvPr>
            <p:ph type="body" sz="quarter" idx="27"/>
          </p:nvPr>
        </p:nvSpPr>
        <p:spPr>
          <a:xfrm>
            <a:off x="488179" y="599733"/>
            <a:ext cx="6284383" cy="430887"/>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rgbClr val="1F4D64"/>
                </a:solidFill>
              </a:defRPr>
            </a:lvl1pPr>
          </a:lstStyle>
          <a:p>
            <a:pPr lvl="0"/>
            <a:endParaRPr lang="en-US" dirty="0"/>
          </a:p>
        </p:txBody>
      </p:sp>
      <p:sp>
        <p:nvSpPr>
          <p:cNvPr id="13" name="Text Placeholder 45">
            <a:extLst>
              <a:ext uri="{FF2B5EF4-FFF2-40B4-BE49-F238E27FC236}">
                <a16:creationId xmlns:a16="http://schemas.microsoft.com/office/drawing/2014/main" id="{BB481E98-72FE-4FF9-A8B9-17459045B948}"/>
              </a:ext>
            </a:extLst>
          </p:cNvPr>
          <p:cNvSpPr>
            <a:spLocks noGrp="1"/>
          </p:cNvSpPr>
          <p:nvPr>
            <p:ph type="body" sz="quarter" idx="25"/>
          </p:nvPr>
        </p:nvSpPr>
        <p:spPr>
          <a:xfrm>
            <a:off x="500153" y="1401310"/>
            <a:ext cx="6272407"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1"/>
                </a:solidFill>
              </a:defRPr>
            </a:lvl1pPr>
          </a:lstStyle>
          <a:p>
            <a:pPr lvl="0"/>
            <a:endParaRPr lang="en-US" dirty="0"/>
          </a:p>
        </p:txBody>
      </p:sp>
      <p:sp>
        <p:nvSpPr>
          <p:cNvPr id="14" name="Text Placeholder 45">
            <a:extLst>
              <a:ext uri="{FF2B5EF4-FFF2-40B4-BE49-F238E27FC236}">
                <a16:creationId xmlns:a16="http://schemas.microsoft.com/office/drawing/2014/main" id="{D45E4156-9C0A-414E-8631-7A53FC6A6098}"/>
              </a:ext>
            </a:extLst>
          </p:cNvPr>
          <p:cNvSpPr>
            <a:spLocks noGrp="1"/>
          </p:cNvSpPr>
          <p:nvPr>
            <p:ph type="body" sz="quarter" idx="28"/>
          </p:nvPr>
        </p:nvSpPr>
        <p:spPr>
          <a:xfrm>
            <a:off x="499469" y="1080418"/>
            <a:ext cx="6273092"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5"/>
                </a:solidFill>
              </a:defRPr>
            </a:lvl1pPr>
          </a:lstStyle>
          <a:p>
            <a:pPr lvl="0"/>
            <a:endParaRPr lang="en-US" dirty="0"/>
          </a:p>
        </p:txBody>
      </p:sp>
      <p:sp>
        <p:nvSpPr>
          <p:cNvPr id="16" name="Title 1">
            <a:extLst>
              <a:ext uri="{FF2B5EF4-FFF2-40B4-BE49-F238E27FC236}">
                <a16:creationId xmlns:a16="http://schemas.microsoft.com/office/drawing/2014/main" id="{77E441FF-8AB0-4872-A90C-249247D00EE4}"/>
              </a:ext>
            </a:extLst>
          </p:cNvPr>
          <p:cNvSpPr>
            <a:spLocks noGrp="1"/>
          </p:cNvSpPr>
          <p:nvPr>
            <p:ph type="title"/>
          </p:nvPr>
        </p:nvSpPr>
        <p:spPr>
          <a:xfrm>
            <a:off x="502250" y="343125"/>
            <a:ext cx="6284383" cy="184666"/>
          </a:xfrm>
        </p:spPr>
        <p:txBody>
          <a:bodyPr lIns="0" tIns="0" rIns="0" bIns="0" anchor="ctr" anchorCtr="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2480592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CFC729-AD2A-488B-82A3-F80C7A54295C}"/>
              </a:ext>
            </a:extLst>
          </p:cNvPr>
          <p:cNvSpPr/>
          <p:nvPr/>
        </p:nvSpPr>
        <p:spPr>
          <a:xfrm>
            <a:off x="7955421" y="0"/>
            <a:ext cx="4236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a:solidFill>
                <a:srgbClr val="1F4D64"/>
              </a:solidFill>
            </a:endParaRPr>
          </a:p>
        </p:txBody>
      </p:sp>
      <p:sp>
        <p:nvSpPr>
          <p:cNvPr id="3" name="Picture Placeholder 2">
            <a:extLst>
              <a:ext uri="{FF2B5EF4-FFF2-40B4-BE49-F238E27FC236}">
                <a16:creationId xmlns:a16="http://schemas.microsoft.com/office/drawing/2014/main" id="{65927773-0CC9-4C1C-9893-6CBC21DD5287}"/>
              </a:ext>
            </a:extLst>
          </p:cNvPr>
          <p:cNvSpPr>
            <a:spLocks noGrp="1"/>
          </p:cNvSpPr>
          <p:nvPr>
            <p:ph type="pic" sz="quarter" idx="27"/>
          </p:nvPr>
        </p:nvSpPr>
        <p:spPr>
          <a:xfrm>
            <a:off x="7954434" y="0"/>
            <a:ext cx="4237567" cy="6858000"/>
          </a:xfrm>
        </p:spPr>
        <p:txBody>
          <a:bodyPr/>
          <a:lstStyle>
            <a:lvl1pPr marL="0" indent="0">
              <a:buFontTx/>
              <a:buNone/>
              <a:defRPr sz="900">
                <a:solidFill>
                  <a:schemeClr val="accent6"/>
                </a:solidFill>
              </a:defRPr>
            </a:lvl1pPr>
          </a:lstStyle>
          <a:p>
            <a:r>
              <a:rPr lang="en-US"/>
              <a:t>Click icon to add picture</a:t>
            </a:r>
            <a:endParaRPr lang="en-US" dirty="0"/>
          </a:p>
        </p:txBody>
      </p:sp>
      <p:sp>
        <p:nvSpPr>
          <p:cNvPr id="9" name="Rectangle 8">
            <a:extLst>
              <a:ext uri="{FF2B5EF4-FFF2-40B4-BE49-F238E27FC236}">
                <a16:creationId xmlns:a16="http://schemas.microsoft.com/office/drawing/2014/main" id="{CE1B1FD5-7947-4D19-B862-4BC8746FE8EF}"/>
              </a:ext>
            </a:extLst>
          </p:cNvPr>
          <p:cNvSpPr/>
          <p:nvPr/>
        </p:nvSpPr>
        <p:spPr>
          <a:xfrm>
            <a:off x="11533632" y="6501385"/>
            <a:ext cx="295274" cy="200055"/>
          </a:xfrm>
          <a:prstGeom prst="rect">
            <a:avLst/>
          </a:prstGeom>
        </p:spPr>
        <p:txBody>
          <a:bodyPr wrap="none">
            <a:spAutoFit/>
          </a:bodyPr>
          <a:lstStyle/>
          <a:p>
            <a:fld id="{684A41F7-8966-4ED9-BA1F-8EBC30B2B5A8}" type="slidenum">
              <a:rPr lang="en-GB" sz="700">
                <a:solidFill>
                  <a:srgbClr val="1F4D64"/>
                </a:solidFill>
              </a:rPr>
              <a:pPr/>
              <a:t>‹#›</a:t>
            </a:fld>
            <a:endParaRPr lang="en-US" sz="700" dirty="0">
              <a:solidFill>
                <a:srgbClr val="1F4D64"/>
              </a:solidFill>
            </a:endParaRPr>
          </a:p>
        </p:txBody>
      </p:sp>
      <p:sp>
        <p:nvSpPr>
          <p:cNvPr id="11" name="Text Placeholder 3">
            <a:extLst>
              <a:ext uri="{FF2B5EF4-FFF2-40B4-BE49-F238E27FC236}">
                <a16:creationId xmlns:a16="http://schemas.microsoft.com/office/drawing/2014/main" id="{CC43BFD7-8DB1-4B65-A036-AB38EA280FCF}"/>
              </a:ext>
            </a:extLst>
          </p:cNvPr>
          <p:cNvSpPr>
            <a:spLocks noGrp="1"/>
          </p:cNvSpPr>
          <p:nvPr>
            <p:ph type="body" sz="quarter" idx="26"/>
          </p:nvPr>
        </p:nvSpPr>
        <p:spPr>
          <a:xfrm>
            <a:off x="512065" y="1417320"/>
            <a:ext cx="7071745" cy="4947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5">
            <a:extLst>
              <a:ext uri="{FF2B5EF4-FFF2-40B4-BE49-F238E27FC236}">
                <a16:creationId xmlns:a16="http://schemas.microsoft.com/office/drawing/2014/main" id="{EF907924-61B8-4B89-87F5-CA4F4B3EA534}"/>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12" name="Title 1">
            <a:extLst>
              <a:ext uri="{FF2B5EF4-FFF2-40B4-BE49-F238E27FC236}">
                <a16:creationId xmlns:a16="http://schemas.microsoft.com/office/drawing/2014/main" id="{E15FE014-8227-443A-BBAA-53EA38910887}"/>
              </a:ext>
            </a:extLst>
          </p:cNvPr>
          <p:cNvSpPr>
            <a:spLocks noGrp="1"/>
          </p:cNvSpPr>
          <p:nvPr>
            <p:ph type="title"/>
          </p:nvPr>
        </p:nvSpPr>
        <p:spPr>
          <a:xfrm>
            <a:off x="498337" y="507086"/>
            <a:ext cx="7085473"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
        <p:nvSpPr>
          <p:cNvPr id="13" name="Text Placeholder 26">
            <a:extLst>
              <a:ext uri="{FF2B5EF4-FFF2-40B4-BE49-F238E27FC236}">
                <a16:creationId xmlns:a16="http://schemas.microsoft.com/office/drawing/2014/main" id="{AAA209FB-B69C-4BFF-B7CD-A12749B7E74E}"/>
              </a:ext>
            </a:extLst>
          </p:cNvPr>
          <p:cNvSpPr>
            <a:spLocks noGrp="1"/>
          </p:cNvSpPr>
          <p:nvPr>
            <p:ph type="body" sz="quarter" idx="11"/>
          </p:nvPr>
        </p:nvSpPr>
        <p:spPr>
          <a:xfrm>
            <a:off x="8672945" y="2027160"/>
            <a:ext cx="2706255" cy="2378835"/>
          </a:xfrm>
        </p:spPr>
        <p:txBody>
          <a:bodyPr anchor="b">
            <a:normAutofit/>
          </a:bodyPr>
          <a:lstStyle>
            <a:lvl1pPr marL="0" indent="0">
              <a:lnSpc>
                <a:spcPct val="100000"/>
              </a:lnSpc>
              <a:spcBef>
                <a:spcPts val="0"/>
              </a:spcBef>
              <a:buNone/>
              <a:defRPr sz="2000" b="1" spc="0" baseline="0">
                <a:solidFill>
                  <a:schemeClr val="accent1"/>
                </a:solidFill>
              </a:defRPr>
            </a:lvl1pPr>
          </a:lstStyle>
          <a:p>
            <a:pPr lvl="0"/>
            <a:r>
              <a:rPr lang="en-US"/>
              <a:t>Click to edit Master text styles</a:t>
            </a:r>
          </a:p>
        </p:txBody>
      </p:sp>
      <p:sp>
        <p:nvSpPr>
          <p:cNvPr id="14" name="Text Placeholder 45">
            <a:extLst>
              <a:ext uri="{FF2B5EF4-FFF2-40B4-BE49-F238E27FC236}">
                <a16:creationId xmlns:a16="http://schemas.microsoft.com/office/drawing/2014/main" id="{8312FB85-89CE-4893-B197-6C58F01BA2B0}"/>
              </a:ext>
            </a:extLst>
          </p:cNvPr>
          <p:cNvSpPr>
            <a:spLocks noGrp="1"/>
          </p:cNvSpPr>
          <p:nvPr>
            <p:ph type="body" sz="quarter" idx="22"/>
          </p:nvPr>
        </p:nvSpPr>
        <p:spPr>
          <a:xfrm>
            <a:off x="8672945" y="4662436"/>
            <a:ext cx="2690916" cy="153888"/>
          </a:xfrm>
        </p:spPr>
        <p:txBody>
          <a:bodyPr wrap="square">
            <a:spAutoFit/>
          </a:bodyPr>
          <a:lstStyle>
            <a:lvl1pPr marL="0" indent="0" algn="l">
              <a:buNone/>
              <a:defRPr sz="1000">
                <a:solidFill>
                  <a:schemeClr val="accent6"/>
                </a:solidFill>
              </a:defRPr>
            </a:lvl1pPr>
          </a:lstStyle>
          <a:p>
            <a:pPr lvl="0"/>
            <a:r>
              <a:rPr lang="en-US"/>
              <a:t>Click to edit Master text styles</a:t>
            </a:r>
          </a:p>
        </p:txBody>
      </p:sp>
    </p:spTree>
    <p:extLst>
      <p:ext uri="{BB962C8B-B14F-4D97-AF65-F5344CB8AC3E}">
        <p14:creationId xmlns:p14="http://schemas.microsoft.com/office/powerpoint/2010/main" val="729576377"/>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io 11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Picture Placeholder 10">
            <a:extLst>
              <a:ext uri="{FF2B5EF4-FFF2-40B4-BE49-F238E27FC236}">
                <a16:creationId xmlns:a16="http://schemas.microsoft.com/office/drawing/2014/main" id="{20F91F25-C3A2-47A2-BA50-A44506F23AD4}"/>
              </a:ext>
            </a:extLst>
          </p:cNvPr>
          <p:cNvSpPr>
            <a:spLocks noGrp="1"/>
          </p:cNvSpPr>
          <p:nvPr>
            <p:ph type="pic" sz="quarter" idx="30"/>
          </p:nvPr>
        </p:nvSpPr>
        <p:spPr>
          <a:xfrm>
            <a:off x="8031193" y="1227826"/>
            <a:ext cx="3346704" cy="3172968"/>
          </a:xfrm>
        </p:spPr>
        <p:txBody>
          <a:bodyPr/>
          <a:lstStyle>
            <a:lvl1pPr marL="0" indent="0" algn="r">
              <a:buFontTx/>
              <a:buNone/>
              <a:defRPr>
                <a:solidFill>
                  <a:schemeClr val="bg1"/>
                </a:solidFill>
              </a:defRPr>
            </a:lvl1pPr>
          </a:lstStyle>
          <a:p>
            <a:endParaRPr lang="en-US" dirty="0"/>
          </a:p>
        </p:txBody>
      </p:sp>
      <p:sp>
        <p:nvSpPr>
          <p:cNvPr id="13" name="Text Placeholder 45">
            <a:extLst>
              <a:ext uri="{FF2B5EF4-FFF2-40B4-BE49-F238E27FC236}">
                <a16:creationId xmlns:a16="http://schemas.microsoft.com/office/drawing/2014/main" id="{03F43509-5174-4CA8-9942-A6E6346A9FF8}"/>
              </a:ext>
            </a:extLst>
          </p:cNvPr>
          <p:cNvSpPr>
            <a:spLocks noGrp="1"/>
          </p:cNvSpPr>
          <p:nvPr>
            <p:ph type="body" sz="quarter" idx="27"/>
          </p:nvPr>
        </p:nvSpPr>
        <p:spPr>
          <a:xfrm>
            <a:off x="488179" y="599733"/>
            <a:ext cx="6284383" cy="430887"/>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bg1"/>
                </a:solidFill>
              </a:defRPr>
            </a:lvl1pPr>
          </a:lstStyle>
          <a:p>
            <a:pPr lvl="0"/>
            <a:endParaRPr lang="en-US" dirty="0"/>
          </a:p>
        </p:txBody>
      </p:sp>
      <p:sp>
        <p:nvSpPr>
          <p:cNvPr id="14" name="Text Placeholder 45">
            <a:extLst>
              <a:ext uri="{FF2B5EF4-FFF2-40B4-BE49-F238E27FC236}">
                <a16:creationId xmlns:a16="http://schemas.microsoft.com/office/drawing/2014/main" id="{E8907DDC-956D-4389-9822-ED6AC4A68675}"/>
              </a:ext>
            </a:extLst>
          </p:cNvPr>
          <p:cNvSpPr>
            <a:spLocks noGrp="1"/>
          </p:cNvSpPr>
          <p:nvPr>
            <p:ph type="body" sz="quarter" idx="25"/>
          </p:nvPr>
        </p:nvSpPr>
        <p:spPr>
          <a:xfrm>
            <a:off x="500153" y="1401310"/>
            <a:ext cx="6272407"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bg1"/>
                </a:solidFill>
              </a:defRPr>
            </a:lvl1pPr>
          </a:lstStyle>
          <a:p>
            <a:pPr lvl="0"/>
            <a:endParaRPr lang="en-US" dirty="0"/>
          </a:p>
        </p:txBody>
      </p:sp>
      <p:sp>
        <p:nvSpPr>
          <p:cNvPr id="16" name="Text Placeholder 45">
            <a:extLst>
              <a:ext uri="{FF2B5EF4-FFF2-40B4-BE49-F238E27FC236}">
                <a16:creationId xmlns:a16="http://schemas.microsoft.com/office/drawing/2014/main" id="{63AE7AB6-F1B5-4423-A016-42AE6A8D357B}"/>
              </a:ext>
            </a:extLst>
          </p:cNvPr>
          <p:cNvSpPr>
            <a:spLocks noGrp="1"/>
          </p:cNvSpPr>
          <p:nvPr>
            <p:ph type="body" sz="quarter" idx="28"/>
          </p:nvPr>
        </p:nvSpPr>
        <p:spPr>
          <a:xfrm>
            <a:off x="499469" y="1082070"/>
            <a:ext cx="6273092"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bg1"/>
                </a:solidFill>
              </a:defRPr>
            </a:lvl1pPr>
          </a:lstStyle>
          <a:p>
            <a:pPr lvl="0"/>
            <a:endParaRPr lang="en-US" dirty="0"/>
          </a:p>
        </p:txBody>
      </p:sp>
      <p:sp>
        <p:nvSpPr>
          <p:cNvPr id="17" name="Title 1">
            <a:extLst>
              <a:ext uri="{FF2B5EF4-FFF2-40B4-BE49-F238E27FC236}">
                <a16:creationId xmlns:a16="http://schemas.microsoft.com/office/drawing/2014/main" id="{93C13008-009A-4250-86BA-FC47A58BC5D4}"/>
              </a:ext>
            </a:extLst>
          </p:cNvPr>
          <p:cNvSpPr>
            <a:spLocks noGrp="1"/>
          </p:cNvSpPr>
          <p:nvPr>
            <p:ph type="title"/>
          </p:nvPr>
        </p:nvSpPr>
        <p:spPr>
          <a:xfrm>
            <a:off x="502250" y="343125"/>
            <a:ext cx="6284383" cy="184666"/>
          </a:xfrm>
        </p:spPr>
        <p:txBody>
          <a:bodyPr lIns="0" tIns="0" rIns="0" bIns="0" anchor="ctr" anchorCtr="0">
            <a:noAutofit/>
          </a:bodyPr>
          <a:lstStyle>
            <a:lvl1pPr>
              <a:defRPr sz="1200" b="1">
                <a:solidFill>
                  <a:schemeClr val="accent2"/>
                </a:solidFill>
              </a:defRPr>
            </a:lvl1pPr>
          </a:lstStyle>
          <a:p>
            <a:r>
              <a:rPr lang="en-US"/>
              <a:t>Click to edit Master title style</a:t>
            </a:r>
          </a:p>
        </p:txBody>
      </p:sp>
      <p:sp>
        <p:nvSpPr>
          <p:cNvPr id="12" name="Text Placeholder 43">
            <a:extLst>
              <a:ext uri="{FF2B5EF4-FFF2-40B4-BE49-F238E27FC236}">
                <a16:creationId xmlns:a16="http://schemas.microsoft.com/office/drawing/2014/main" id="{F4869B71-B643-4E14-A07F-0B8245FC0593}"/>
              </a:ext>
            </a:extLst>
          </p:cNvPr>
          <p:cNvSpPr>
            <a:spLocks noGrp="1"/>
          </p:cNvSpPr>
          <p:nvPr>
            <p:ph type="body" sz="quarter" idx="29"/>
          </p:nvPr>
        </p:nvSpPr>
        <p:spPr>
          <a:xfrm>
            <a:off x="499682" y="2653023"/>
            <a:ext cx="6758066" cy="1300433"/>
          </a:xfrm>
        </p:spPr>
        <p:txBody>
          <a:bodyPr lIns="0">
            <a:noAutofit/>
          </a:bodyPr>
          <a:lstStyle>
            <a:lvl1pPr marL="0" indent="0">
              <a:lnSpc>
                <a:spcPct val="100000"/>
              </a:lnSpc>
              <a:spcBef>
                <a:spcPts val="0"/>
              </a:spcBef>
              <a:spcAft>
                <a:spcPts val="600"/>
              </a:spcAft>
              <a:buNone/>
              <a:defRPr sz="900"/>
            </a:lvl1pPr>
          </a:lstStyle>
          <a:p>
            <a:pPr lvl="0"/>
            <a:endParaRPr lang="en-US" dirty="0"/>
          </a:p>
        </p:txBody>
      </p:sp>
      <p:sp>
        <p:nvSpPr>
          <p:cNvPr id="19" name="Text Placeholder 3">
            <a:extLst>
              <a:ext uri="{FF2B5EF4-FFF2-40B4-BE49-F238E27FC236}">
                <a16:creationId xmlns:a16="http://schemas.microsoft.com/office/drawing/2014/main" id="{3EDDE5FE-3802-4F21-95EA-35E6F208DA33}"/>
              </a:ext>
            </a:extLst>
          </p:cNvPr>
          <p:cNvSpPr>
            <a:spLocks noGrp="1"/>
          </p:cNvSpPr>
          <p:nvPr>
            <p:ph type="body" sz="quarter" idx="31"/>
          </p:nvPr>
        </p:nvSpPr>
        <p:spPr>
          <a:xfrm>
            <a:off x="499468" y="4184674"/>
            <a:ext cx="6737285" cy="230832"/>
          </a:xfrm>
        </p:spPr>
        <p:txBody>
          <a:bodyPr wrap="square" lIns="0" anchor="b">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20" name="Text Placeholder 3">
            <a:extLst>
              <a:ext uri="{FF2B5EF4-FFF2-40B4-BE49-F238E27FC236}">
                <a16:creationId xmlns:a16="http://schemas.microsoft.com/office/drawing/2014/main" id="{4A6F6243-C405-4DEC-99F9-EE5726685345}"/>
              </a:ext>
            </a:extLst>
          </p:cNvPr>
          <p:cNvSpPr>
            <a:spLocks noGrp="1"/>
          </p:cNvSpPr>
          <p:nvPr>
            <p:ph type="body" sz="quarter" idx="32"/>
          </p:nvPr>
        </p:nvSpPr>
        <p:spPr>
          <a:xfrm>
            <a:off x="517529" y="4481011"/>
            <a:ext cx="6737286" cy="1792115"/>
          </a:xfrm>
        </p:spPr>
        <p:txBody>
          <a:bodyPr lIns="0">
            <a:noAutofit/>
          </a:bodyPr>
          <a:lstStyle>
            <a:lvl1pPr marL="171450" indent="-171450">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21" name="Text Placeholder 3">
            <a:extLst>
              <a:ext uri="{FF2B5EF4-FFF2-40B4-BE49-F238E27FC236}">
                <a16:creationId xmlns:a16="http://schemas.microsoft.com/office/drawing/2014/main" id="{1991C7CD-16F9-4CE2-A38A-354046C7F761}"/>
              </a:ext>
            </a:extLst>
          </p:cNvPr>
          <p:cNvSpPr>
            <a:spLocks noGrp="1"/>
          </p:cNvSpPr>
          <p:nvPr>
            <p:ph type="body" sz="quarter" idx="35"/>
          </p:nvPr>
        </p:nvSpPr>
        <p:spPr>
          <a:xfrm>
            <a:off x="507999" y="2337681"/>
            <a:ext cx="6748382" cy="230832"/>
          </a:xfrm>
        </p:spPr>
        <p:txBody>
          <a:bodyPr wrap="square" lIns="0" anchor="b" anchorCtr="0">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Tree>
    <p:extLst>
      <p:ext uri="{BB962C8B-B14F-4D97-AF65-F5344CB8AC3E}">
        <p14:creationId xmlns:p14="http://schemas.microsoft.com/office/powerpoint/2010/main" val="1694499544"/>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io 11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Picture Placeholder 10">
            <a:extLst>
              <a:ext uri="{FF2B5EF4-FFF2-40B4-BE49-F238E27FC236}">
                <a16:creationId xmlns:a16="http://schemas.microsoft.com/office/drawing/2014/main" id="{20F91F25-C3A2-47A2-BA50-A44506F23AD4}"/>
              </a:ext>
            </a:extLst>
          </p:cNvPr>
          <p:cNvSpPr>
            <a:spLocks noGrp="1"/>
          </p:cNvSpPr>
          <p:nvPr>
            <p:ph type="pic" sz="quarter" idx="30"/>
          </p:nvPr>
        </p:nvSpPr>
        <p:spPr>
          <a:xfrm>
            <a:off x="8029637" y="1227826"/>
            <a:ext cx="3346704" cy="3172968"/>
          </a:xfrm>
        </p:spPr>
        <p:txBody>
          <a:bodyPr/>
          <a:lstStyle>
            <a:lvl1pPr marL="0" indent="0" algn="r">
              <a:buFontTx/>
              <a:buNone/>
              <a:defRPr>
                <a:solidFill>
                  <a:schemeClr val="accent6"/>
                </a:solidFill>
              </a:defRPr>
            </a:lvl1pPr>
          </a:lstStyle>
          <a:p>
            <a:endParaRPr lang="en-US" dirty="0"/>
          </a:p>
        </p:txBody>
      </p:sp>
      <p:sp>
        <p:nvSpPr>
          <p:cNvPr id="13" name="Text Placeholder 45">
            <a:extLst>
              <a:ext uri="{FF2B5EF4-FFF2-40B4-BE49-F238E27FC236}">
                <a16:creationId xmlns:a16="http://schemas.microsoft.com/office/drawing/2014/main" id="{03F43509-5174-4CA8-9942-A6E6346A9FF8}"/>
              </a:ext>
            </a:extLst>
          </p:cNvPr>
          <p:cNvSpPr>
            <a:spLocks noGrp="1"/>
          </p:cNvSpPr>
          <p:nvPr>
            <p:ph type="body" sz="quarter" idx="27"/>
          </p:nvPr>
        </p:nvSpPr>
        <p:spPr>
          <a:xfrm>
            <a:off x="488179" y="599733"/>
            <a:ext cx="6284383" cy="430887"/>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endParaRPr lang="en-US" dirty="0"/>
          </a:p>
        </p:txBody>
      </p:sp>
      <p:sp>
        <p:nvSpPr>
          <p:cNvPr id="14" name="Text Placeholder 45">
            <a:extLst>
              <a:ext uri="{FF2B5EF4-FFF2-40B4-BE49-F238E27FC236}">
                <a16:creationId xmlns:a16="http://schemas.microsoft.com/office/drawing/2014/main" id="{E8907DDC-956D-4389-9822-ED6AC4A68675}"/>
              </a:ext>
            </a:extLst>
          </p:cNvPr>
          <p:cNvSpPr>
            <a:spLocks noGrp="1"/>
          </p:cNvSpPr>
          <p:nvPr>
            <p:ph type="body" sz="quarter" idx="25"/>
          </p:nvPr>
        </p:nvSpPr>
        <p:spPr>
          <a:xfrm>
            <a:off x="500153" y="1401310"/>
            <a:ext cx="6272407"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1"/>
                </a:solidFill>
              </a:defRPr>
            </a:lvl1pPr>
          </a:lstStyle>
          <a:p>
            <a:pPr lvl="0"/>
            <a:endParaRPr lang="en-US" dirty="0"/>
          </a:p>
        </p:txBody>
      </p:sp>
      <p:sp>
        <p:nvSpPr>
          <p:cNvPr id="16" name="Text Placeholder 45">
            <a:extLst>
              <a:ext uri="{FF2B5EF4-FFF2-40B4-BE49-F238E27FC236}">
                <a16:creationId xmlns:a16="http://schemas.microsoft.com/office/drawing/2014/main" id="{63AE7AB6-F1B5-4423-A016-42AE6A8D357B}"/>
              </a:ext>
            </a:extLst>
          </p:cNvPr>
          <p:cNvSpPr>
            <a:spLocks noGrp="1"/>
          </p:cNvSpPr>
          <p:nvPr>
            <p:ph type="body" sz="quarter" idx="28"/>
          </p:nvPr>
        </p:nvSpPr>
        <p:spPr>
          <a:xfrm>
            <a:off x="499469" y="1082070"/>
            <a:ext cx="6273092"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5"/>
                </a:solidFill>
              </a:defRPr>
            </a:lvl1pPr>
          </a:lstStyle>
          <a:p>
            <a:pPr lvl="0"/>
            <a:endParaRPr lang="en-US" dirty="0"/>
          </a:p>
        </p:txBody>
      </p:sp>
      <p:sp>
        <p:nvSpPr>
          <p:cNvPr id="17" name="Title 1">
            <a:extLst>
              <a:ext uri="{FF2B5EF4-FFF2-40B4-BE49-F238E27FC236}">
                <a16:creationId xmlns:a16="http://schemas.microsoft.com/office/drawing/2014/main" id="{93C13008-009A-4250-86BA-FC47A58BC5D4}"/>
              </a:ext>
            </a:extLst>
          </p:cNvPr>
          <p:cNvSpPr>
            <a:spLocks noGrp="1"/>
          </p:cNvSpPr>
          <p:nvPr>
            <p:ph type="title"/>
          </p:nvPr>
        </p:nvSpPr>
        <p:spPr>
          <a:xfrm>
            <a:off x="502250" y="343125"/>
            <a:ext cx="6284383" cy="184666"/>
          </a:xfrm>
        </p:spPr>
        <p:txBody>
          <a:bodyPr lIns="0" tIns="0" rIns="0" bIns="0" anchor="ctr" anchorCtr="0">
            <a:noAutofit/>
          </a:bodyPr>
          <a:lstStyle>
            <a:lvl1pPr>
              <a:defRPr sz="1200" b="1">
                <a:solidFill>
                  <a:schemeClr val="accent2"/>
                </a:solidFill>
              </a:defRPr>
            </a:lvl1pPr>
          </a:lstStyle>
          <a:p>
            <a:r>
              <a:rPr lang="en-US"/>
              <a:t>Click to edit Master title style</a:t>
            </a:r>
          </a:p>
        </p:txBody>
      </p:sp>
      <p:sp>
        <p:nvSpPr>
          <p:cNvPr id="12" name="Text Placeholder 43">
            <a:extLst>
              <a:ext uri="{FF2B5EF4-FFF2-40B4-BE49-F238E27FC236}">
                <a16:creationId xmlns:a16="http://schemas.microsoft.com/office/drawing/2014/main" id="{F4869B71-B643-4E14-A07F-0B8245FC0593}"/>
              </a:ext>
            </a:extLst>
          </p:cNvPr>
          <p:cNvSpPr>
            <a:spLocks noGrp="1"/>
          </p:cNvSpPr>
          <p:nvPr>
            <p:ph type="body" sz="quarter" idx="29"/>
          </p:nvPr>
        </p:nvSpPr>
        <p:spPr>
          <a:xfrm>
            <a:off x="499682" y="2653023"/>
            <a:ext cx="6780419" cy="1300433"/>
          </a:xfrm>
        </p:spPr>
        <p:txBody>
          <a:bodyPr lIns="0">
            <a:noAutofit/>
          </a:bodyPr>
          <a:lstStyle>
            <a:lvl1pPr marL="0" indent="0">
              <a:lnSpc>
                <a:spcPct val="100000"/>
              </a:lnSpc>
              <a:spcBef>
                <a:spcPts val="0"/>
              </a:spcBef>
              <a:spcAft>
                <a:spcPts val="600"/>
              </a:spcAft>
              <a:buNone/>
              <a:defRPr sz="900"/>
            </a:lvl1pPr>
          </a:lstStyle>
          <a:p>
            <a:pPr lvl="0"/>
            <a:endParaRPr lang="en-US" dirty="0"/>
          </a:p>
        </p:txBody>
      </p:sp>
      <p:sp>
        <p:nvSpPr>
          <p:cNvPr id="19" name="Text Placeholder 3">
            <a:extLst>
              <a:ext uri="{FF2B5EF4-FFF2-40B4-BE49-F238E27FC236}">
                <a16:creationId xmlns:a16="http://schemas.microsoft.com/office/drawing/2014/main" id="{3EDDE5FE-3802-4F21-95EA-35E6F208DA33}"/>
              </a:ext>
            </a:extLst>
          </p:cNvPr>
          <p:cNvSpPr>
            <a:spLocks noGrp="1"/>
          </p:cNvSpPr>
          <p:nvPr>
            <p:ph type="body" sz="quarter" idx="31"/>
          </p:nvPr>
        </p:nvSpPr>
        <p:spPr>
          <a:xfrm>
            <a:off x="499468" y="4184674"/>
            <a:ext cx="6759570" cy="230832"/>
          </a:xfrm>
        </p:spPr>
        <p:txBody>
          <a:bodyPr wrap="square" lIns="0" anchor="b">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
        <p:nvSpPr>
          <p:cNvPr id="20" name="Text Placeholder 3">
            <a:extLst>
              <a:ext uri="{FF2B5EF4-FFF2-40B4-BE49-F238E27FC236}">
                <a16:creationId xmlns:a16="http://schemas.microsoft.com/office/drawing/2014/main" id="{4A6F6243-C405-4DEC-99F9-EE5726685345}"/>
              </a:ext>
            </a:extLst>
          </p:cNvPr>
          <p:cNvSpPr>
            <a:spLocks noGrp="1"/>
          </p:cNvSpPr>
          <p:nvPr>
            <p:ph type="body" sz="quarter" idx="32"/>
          </p:nvPr>
        </p:nvSpPr>
        <p:spPr>
          <a:xfrm>
            <a:off x="517528" y="4481011"/>
            <a:ext cx="6759571" cy="1792115"/>
          </a:xfrm>
        </p:spPr>
        <p:txBody>
          <a:bodyPr lIns="0">
            <a:noAutofit/>
          </a:bodyPr>
          <a:lstStyle>
            <a:lvl1pPr marL="171450" indent="-171450">
              <a:spcAft>
                <a:spcPts val="600"/>
              </a:spcAft>
              <a:buClr>
                <a:srgbClr val="F46462"/>
              </a:buClr>
              <a:buFont typeface="Arial" panose="020B0604020202020204" pitchFamily="34" charset="0"/>
              <a:buChar char="•"/>
              <a:defRPr b="0">
                <a:solidFill>
                  <a:schemeClr val="accent1"/>
                </a:solidFill>
              </a:defRPr>
            </a:lvl1pPr>
            <a:lvl2pPr marL="457200" indent="0">
              <a:buNone/>
              <a:defRPr/>
            </a:lvl2pPr>
          </a:lstStyle>
          <a:p>
            <a:pPr lvl="0"/>
            <a:endParaRPr lang="en-US" dirty="0"/>
          </a:p>
        </p:txBody>
      </p:sp>
      <p:sp>
        <p:nvSpPr>
          <p:cNvPr id="21" name="Text Placeholder 3">
            <a:extLst>
              <a:ext uri="{FF2B5EF4-FFF2-40B4-BE49-F238E27FC236}">
                <a16:creationId xmlns:a16="http://schemas.microsoft.com/office/drawing/2014/main" id="{1991C7CD-16F9-4CE2-A38A-354046C7F761}"/>
              </a:ext>
            </a:extLst>
          </p:cNvPr>
          <p:cNvSpPr>
            <a:spLocks noGrp="1"/>
          </p:cNvSpPr>
          <p:nvPr>
            <p:ph type="body" sz="quarter" idx="35"/>
          </p:nvPr>
        </p:nvSpPr>
        <p:spPr>
          <a:xfrm>
            <a:off x="507999" y="2337681"/>
            <a:ext cx="6770704" cy="230832"/>
          </a:xfrm>
        </p:spPr>
        <p:txBody>
          <a:bodyPr wrap="square" lIns="0" anchor="b" anchorCtr="0">
            <a:spAutoFit/>
          </a:bodyPr>
          <a:lstStyle>
            <a:lvl1pPr marL="0" indent="0">
              <a:lnSpc>
                <a:spcPct val="100000"/>
              </a:lnSpc>
              <a:spcBef>
                <a:spcPts val="0"/>
              </a:spcBef>
              <a:buFont typeface="Arial" panose="020B0604020202020204" pitchFamily="34" charset="0"/>
              <a:buNone/>
              <a:defRPr b="1">
                <a:solidFill>
                  <a:schemeClr val="accent2"/>
                </a:solidFill>
              </a:defRPr>
            </a:lvl1pPr>
            <a:lvl2pPr marL="457200" indent="0">
              <a:buNone/>
              <a:defRPr/>
            </a:lvl2pPr>
          </a:lstStyle>
          <a:p>
            <a:pPr lvl="0"/>
            <a:endParaRPr lang="en-US" dirty="0"/>
          </a:p>
        </p:txBody>
      </p:sp>
    </p:spTree>
    <p:extLst>
      <p:ext uri="{BB962C8B-B14F-4D97-AF65-F5344CB8AC3E}">
        <p14:creationId xmlns:p14="http://schemas.microsoft.com/office/powerpoint/2010/main" val="3227324125"/>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io 12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98012" y="605158"/>
            <a:ext cx="5448629" cy="276999"/>
          </a:xfrm>
        </p:spPr>
        <p:txBody>
          <a:bodyPr lIns="0" tIns="0" rIns="0" bIns="0" anchor="t"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1" spc="200" baseline="0">
                <a:solidFill>
                  <a:schemeClr val="bg1"/>
                </a:solidFill>
              </a:defRPr>
            </a:lvl1pPr>
          </a:lstStyle>
          <a:p>
            <a:pPr lvl="0"/>
            <a:endParaRPr lang="en-US" dirty="0"/>
          </a:p>
        </p:txBody>
      </p:sp>
      <p:sp>
        <p:nvSpPr>
          <p:cNvPr id="15" name="Text Placeholder 3">
            <a:extLst>
              <a:ext uri="{FF2B5EF4-FFF2-40B4-BE49-F238E27FC236}">
                <a16:creationId xmlns:a16="http://schemas.microsoft.com/office/drawing/2014/main" id="{58A87BD4-8881-4BE5-8449-88BD9C97094E}"/>
              </a:ext>
            </a:extLst>
          </p:cNvPr>
          <p:cNvSpPr>
            <a:spLocks noGrp="1"/>
          </p:cNvSpPr>
          <p:nvPr>
            <p:ph type="body" sz="quarter" idx="32"/>
          </p:nvPr>
        </p:nvSpPr>
        <p:spPr>
          <a:xfrm>
            <a:off x="517442" y="4725848"/>
            <a:ext cx="1990626"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457200" indent="0">
              <a:buNone/>
              <a:defRPr/>
            </a:lvl2pPr>
          </a:lstStyle>
          <a:p>
            <a:pPr lvl="0"/>
            <a:endParaRPr lang="en-US" dirty="0"/>
          </a:p>
          <a:p>
            <a:pPr lvl="0"/>
            <a:endParaRPr lang="en-US" dirty="0"/>
          </a:p>
        </p:txBody>
      </p:sp>
      <p:sp>
        <p:nvSpPr>
          <p:cNvPr id="18" name="Text Placeholder 3">
            <a:extLst>
              <a:ext uri="{FF2B5EF4-FFF2-40B4-BE49-F238E27FC236}">
                <a16:creationId xmlns:a16="http://schemas.microsoft.com/office/drawing/2014/main" id="{D92E8A4A-4E38-48CD-BAB3-54F5A13D0B2A}"/>
              </a:ext>
            </a:extLst>
          </p:cNvPr>
          <p:cNvSpPr>
            <a:spLocks noGrp="1"/>
          </p:cNvSpPr>
          <p:nvPr>
            <p:ph type="body" sz="quarter" idx="35"/>
          </p:nvPr>
        </p:nvSpPr>
        <p:spPr>
          <a:xfrm>
            <a:off x="512635" y="3461766"/>
            <a:ext cx="1994630"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457200" indent="0">
              <a:buNone/>
              <a:defRPr/>
            </a:lvl2pPr>
          </a:lstStyle>
          <a:p>
            <a:pPr lvl="0"/>
            <a:endParaRPr lang="en-US" dirty="0"/>
          </a:p>
        </p:txBody>
      </p:sp>
      <p:sp>
        <p:nvSpPr>
          <p:cNvPr id="16" name="Picture Placeholder 3">
            <a:extLst>
              <a:ext uri="{FF2B5EF4-FFF2-40B4-BE49-F238E27FC236}">
                <a16:creationId xmlns:a16="http://schemas.microsoft.com/office/drawing/2014/main" id="{11B876C2-D53B-4000-AD86-FF8E3EA4EAE5}"/>
              </a:ext>
            </a:extLst>
          </p:cNvPr>
          <p:cNvSpPr>
            <a:spLocks noGrp="1"/>
          </p:cNvSpPr>
          <p:nvPr>
            <p:ph type="pic" sz="quarter" idx="36"/>
          </p:nvPr>
        </p:nvSpPr>
        <p:spPr>
          <a:xfrm>
            <a:off x="512635" y="1525588"/>
            <a:ext cx="1828800" cy="1755648"/>
          </a:xfrm>
        </p:spPr>
        <p:txBody>
          <a:bodyPr/>
          <a:lstStyle>
            <a:lvl1pPr marL="0" indent="0">
              <a:buFontTx/>
              <a:buNone/>
              <a:defRPr>
                <a:solidFill>
                  <a:schemeClr val="bg1"/>
                </a:solidFill>
              </a:defRPr>
            </a:lvl1pPr>
          </a:lstStyle>
          <a:p>
            <a:endParaRPr lang="en-US" dirty="0"/>
          </a:p>
        </p:txBody>
      </p:sp>
      <p:sp>
        <p:nvSpPr>
          <p:cNvPr id="21" name="Picture Placeholder 3">
            <a:extLst>
              <a:ext uri="{FF2B5EF4-FFF2-40B4-BE49-F238E27FC236}">
                <a16:creationId xmlns:a16="http://schemas.microsoft.com/office/drawing/2014/main" id="{147311F0-5DF8-4F46-903B-928A6683BBB1}"/>
              </a:ext>
            </a:extLst>
          </p:cNvPr>
          <p:cNvSpPr>
            <a:spLocks noGrp="1"/>
          </p:cNvSpPr>
          <p:nvPr>
            <p:ph type="pic" sz="quarter" idx="37"/>
          </p:nvPr>
        </p:nvSpPr>
        <p:spPr>
          <a:xfrm>
            <a:off x="3424261" y="1525588"/>
            <a:ext cx="1828800" cy="1755648"/>
          </a:xfrm>
        </p:spPr>
        <p:txBody>
          <a:bodyPr/>
          <a:lstStyle>
            <a:lvl1pPr marL="0" indent="0">
              <a:buFontTx/>
              <a:buNone/>
              <a:defRPr>
                <a:solidFill>
                  <a:schemeClr val="bg1"/>
                </a:solidFill>
              </a:defRPr>
            </a:lvl1pPr>
          </a:lstStyle>
          <a:p>
            <a:endParaRPr lang="en-US" dirty="0"/>
          </a:p>
        </p:txBody>
      </p:sp>
      <p:sp>
        <p:nvSpPr>
          <p:cNvPr id="22" name="Picture Placeholder 3">
            <a:extLst>
              <a:ext uri="{FF2B5EF4-FFF2-40B4-BE49-F238E27FC236}">
                <a16:creationId xmlns:a16="http://schemas.microsoft.com/office/drawing/2014/main" id="{D2614D7F-E0CE-4AFF-8653-AB9D495F99BB}"/>
              </a:ext>
            </a:extLst>
          </p:cNvPr>
          <p:cNvSpPr>
            <a:spLocks noGrp="1"/>
          </p:cNvSpPr>
          <p:nvPr>
            <p:ph type="pic" sz="quarter" idx="38"/>
          </p:nvPr>
        </p:nvSpPr>
        <p:spPr>
          <a:xfrm>
            <a:off x="6335888" y="1525588"/>
            <a:ext cx="1828800" cy="1755648"/>
          </a:xfrm>
        </p:spPr>
        <p:txBody>
          <a:bodyPr/>
          <a:lstStyle>
            <a:lvl1pPr marL="0" indent="0">
              <a:buFontTx/>
              <a:buNone/>
              <a:defRPr>
                <a:solidFill>
                  <a:schemeClr val="bg1"/>
                </a:solidFill>
              </a:defRPr>
            </a:lvl1pPr>
          </a:lstStyle>
          <a:p>
            <a:endParaRPr lang="en-US" dirty="0"/>
          </a:p>
        </p:txBody>
      </p:sp>
      <p:sp>
        <p:nvSpPr>
          <p:cNvPr id="23" name="Picture Placeholder 3">
            <a:extLst>
              <a:ext uri="{FF2B5EF4-FFF2-40B4-BE49-F238E27FC236}">
                <a16:creationId xmlns:a16="http://schemas.microsoft.com/office/drawing/2014/main" id="{C19E797D-1278-4937-B885-5B9BB110A5AF}"/>
              </a:ext>
            </a:extLst>
          </p:cNvPr>
          <p:cNvSpPr>
            <a:spLocks noGrp="1"/>
          </p:cNvSpPr>
          <p:nvPr>
            <p:ph type="pic" sz="quarter" idx="39"/>
          </p:nvPr>
        </p:nvSpPr>
        <p:spPr>
          <a:xfrm>
            <a:off x="9247516" y="1525588"/>
            <a:ext cx="1828800" cy="1755648"/>
          </a:xfrm>
        </p:spPr>
        <p:txBody>
          <a:bodyPr/>
          <a:lstStyle>
            <a:lvl1pPr marL="0" indent="0">
              <a:buFontTx/>
              <a:buNone/>
              <a:defRPr>
                <a:solidFill>
                  <a:schemeClr val="bg1"/>
                </a:solidFill>
              </a:defRPr>
            </a:lvl1pPr>
          </a:lstStyle>
          <a:p>
            <a:endParaRPr lang="en-US" dirty="0"/>
          </a:p>
        </p:txBody>
      </p:sp>
      <p:sp>
        <p:nvSpPr>
          <p:cNvPr id="32" name="Text Placeholder 3">
            <a:extLst>
              <a:ext uri="{FF2B5EF4-FFF2-40B4-BE49-F238E27FC236}">
                <a16:creationId xmlns:a16="http://schemas.microsoft.com/office/drawing/2014/main" id="{1B2810C0-5D8C-4A5C-AF5B-99F91B193FF8}"/>
              </a:ext>
            </a:extLst>
          </p:cNvPr>
          <p:cNvSpPr>
            <a:spLocks noGrp="1"/>
          </p:cNvSpPr>
          <p:nvPr>
            <p:ph type="body" sz="quarter" idx="43"/>
          </p:nvPr>
        </p:nvSpPr>
        <p:spPr>
          <a:xfrm>
            <a:off x="512635" y="3717264"/>
            <a:ext cx="1994630"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457200" indent="0">
              <a:buNone/>
              <a:defRPr/>
            </a:lvl2pPr>
          </a:lstStyle>
          <a:p>
            <a:pPr lvl="0"/>
            <a:endParaRPr lang="en-US" dirty="0"/>
          </a:p>
        </p:txBody>
      </p:sp>
      <p:sp>
        <p:nvSpPr>
          <p:cNvPr id="35" name="Text Placeholder 3">
            <a:extLst>
              <a:ext uri="{FF2B5EF4-FFF2-40B4-BE49-F238E27FC236}">
                <a16:creationId xmlns:a16="http://schemas.microsoft.com/office/drawing/2014/main" id="{AB2FCC12-C17B-4E80-BAD6-1D36812D9DED}"/>
              </a:ext>
            </a:extLst>
          </p:cNvPr>
          <p:cNvSpPr>
            <a:spLocks noGrp="1"/>
          </p:cNvSpPr>
          <p:nvPr>
            <p:ph type="body" sz="quarter" idx="44"/>
          </p:nvPr>
        </p:nvSpPr>
        <p:spPr>
          <a:xfrm>
            <a:off x="512635" y="4035213"/>
            <a:ext cx="1994630"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36" name="Text Placeholder 3">
            <a:extLst>
              <a:ext uri="{FF2B5EF4-FFF2-40B4-BE49-F238E27FC236}">
                <a16:creationId xmlns:a16="http://schemas.microsoft.com/office/drawing/2014/main" id="{3D85CB1D-F9D3-47DF-A1D9-3C514F6DE098}"/>
              </a:ext>
            </a:extLst>
          </p:cNvPr>
          <p:cNvSpPr>
            <a:spLocks noGrp="1"/>
          </p:cNvSpPr>
          <p:nvPr>
            <p:ph type="body" sz="quarter" idx="45"/>
          </p:nvPr>
        </p:nvSpPr>
        <p:spPr>
          <a:xfrm>
            <a:off x="512635" y="4230803"/>
            <a:ext cx="1994630"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37" name="Text Placeholder 3">
            <a:extLst>
              <a:ext uri="{FF2B5EF4-FFF2-40B4-BE49-F238E27FC236}">
                <a16:creationId xmlns:a16="http://schemas.microsoft.com/office/drawing/2014/main" id="{2E45DEB3-E646-4877-9DE3-2B5A20A18093}"/>
              </a:ext>
            </a:extLst>
          </p:cNvPr>
          <p:cNvSpPr>
            <a:spLocks noGrp="1"/>
          </p:cNvSpPr>
          <p:nvPr>
            <p:ph type="body" sz="quarter" idx="46"/>
          </p:nvPr>
        </p:nvSpPr>
        <p:spPr>
          <a:xfrm>
            <a:off x="512635" y="4426392"/>
            <a:ext cx="1994630"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39" name="Text Placeholder 3">
            <a:extLst>
              <a:ext uri="{FF2B5EF4-FFF2-40B4-BE49-F238E27FC236}">
                <a16:creationId xmlns:a16="http://schemas.microsoft.com/office/drawing/2014/main" id="{1BDBAF5C-D932-42EC-9998-2C0E6FE3703A}"/>
              </a:ext>
            </a:extLst>
          </p:cNvPr>
          <p:cNvSpPr>
            <a:spLocks noGrp="1"/>
          </p:cNvSpPr>
          <p:nvPr>
            <p:ph type="body" sz="quarter" idx="47"/>
          </p:nvPr>
        </p:nvSpPr>
        <p:spPr>
          <a:xfrm>
            <a:off x="9240967" y="4724823"/>
            <a:ext cx="1990626"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457200" indent="0">
              <a:buNone/>
              <a:defRPr/>
            </a:lvl2pPr>
          </a:lstStyle>
          <a:p>
            <a:pPr lvl="0"/>
            <a:endParaRPr lang="en-US" dirty="0"/>
          </a:p>
          <a:p>
            <a:pPr lvl="0"/>
            <a:endParaRPr lang="en-US" dirty="0"/>
          </a:p>
        </p:txBody>
      </p:sp>
      <p:sp>
        <p:nvSpPr>
          <p:cNvPr id="40" name="Text Placeholder 3">
            <a:extLst>
              <a:ext uri="{FF2B5EF4-FFF2-40B4-BE49-F238E27FC236}">
                <a16:creationId xmlns:a16="http://schemas.microsoft.com/office/drawing/2014/main" id="{99A19854-906F-4A78-9749-7BCB291E84E4}"/>
              </a:ext>
            </a:extLst>
          </p:cNvPr>
          <p:cNvSpPr>
            <a:spLocks noGrp="1"/>
          </p:cNvSpPr>
          <p:nvPr>
            <p:ph type="body" sz="quarter" idx="48"/>
          </p:nvPr>
        </p:nvSpPr>
        <p:spPr>
          <a:xfrm>
            <a:off x="9236160" y="3460741"/>
            <a:ext cx="1994630"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457200" indent="0">
              <a:buNone/>
              <a:defRPr/>
            </a:lvl2pPr>
          </a:lstStyle>
          <a:p>
            <a:pPr lvl="0"/>
            <a:endParaRPr lang="en-US" dirty="0"/>
          </a:p>
        </p:txBody>
      </p:sp>
      <p:sp>
        <p:nvSpPr>
          <p:cNvPr id="41" name="Text Placeholder 3">
            <a:extLst>
              <a:ext uri="{FF2B5EF4-FFF2-40B4-BE49-F238E27FC236}">
                <a16:creationId xmlns:a16="http://schemas.microsoft.com/office/drawing/2014/main" id="{EE3A2891-5B61-42F1-AED7-1C8BDF8A6E2A}"/>
              </a:ext>
            </a:extLst>
          </p:cNvPr>
          <p:cNvSpPr>
            <a:spLocks noGrp="1"/>
          </p:cNvSpPr>
          <p:nvPr>
            <p:ph type="body" sz="quarter" idx="49"/>
          </p:nvPr>
        </p:nvSpPr>
        <p:spPr>
          <a:xfrm>
            <a:off x="9236160" y="3716239"/>
            <a:ext cx="1994630"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457200" indent="0">
              <a:buNone/>
              <a:defRPr/>
            </a:lvl2pPr>
          </a:lstStyle>
          <a:p>
            <a:pPr lvl="0"/>
            <a:endParaRPr lang="en-US" dirty="0"/>
          </a:p>
        </p:txBody>
      </p:sp>
      <p:sp>
        <p:nvSpPr>
          <p:cNvPr id="43" name="Text Placeholder 3">
            <a:extLst>
              <a:ext uri="{FF2B5EF4-FFF2-40B4-BE49-F238E27FC236}">
                <a16:creationId xmlns:a16="http://schemas.microsoft.com/office/drawing/2014/main" id="{16D519CF-78F6-4021-96E7-6598672E396A}"/>
              </a:ext>
            </a:extLst>
          </p:cNvPr>
          <p:cNvSpPr>
            <a:spLocks noGrp="1"/>
          </p:cNvSpPr>
          <p:nvPr>
            <p:ph type="body" sz="quarter" idx="50"/>
          </p:nvPr>
        </p:nvSpPr>
        <p:spPr>
          <a:xfrm>
            <a:off x="9236160" y="4034188"/>
            <a:ext cx="1994630"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44" name="Text Placeholder 3">
            <a:extLst>
              <a:ext uri="{FF2B5EF4-FFF2-40B4-BE49-F238E27FC236}">
                <a16:creationId xmlns:a16="http://schemas.microsoft.com/office/drawing/2014/main" id="{3977A27A-6BE8-4CC9-8316-E829E8B3672B}"/>
              </a:ext>
            </a:extLst>
          </p:cNvPr>
          <p:cNvSpPr>
            <a:spLocks noGrp="1"/>
          </p:cNvSpPr>
          <p:nvPr>
            <p:ph type="body" sz="quarter" idx="51"/>
          </p:nvPr>
        </p:nvSpPr>
        <p:spPr>
          <a:xfrm>
            <a:off x="9236160" y="4229778"/>
            <a:ext cx="1994630"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45" name="Text Placeholder 3">
            <a:extLst>
              <a:ext uri="{FF2B5EF4-FFF2-40B4-BE49-F238E27FC236}">
                <a16:creationId xmlns:a16="http://schemas.microsoft.com/office/drawing/2014/main" id="{FF9B68E7-FCCC-4580-B9F0-972CCDE2B5AB}"/>
              </a:ext>
            </a:extLst>
          </p:cNvPr>
          <p:cNvSpPr>
            <a:spLocks noGrp="1"/>
          </p:cNvSpPr>
          <p:nvPr>
            <p:ph type="body" sz="quarter" idx="52"/>
          </p:nvPr>
        </p:nvSpPr>
        <p:spPr>
          <a:xfrm>
            <a:off x="9236160" y="4425367"/>
            <a:ext cx="1994630"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4" name="Text Placeholder 3">
            <a:extLst>
              <a:ext uri="{FF2B5EF4-FFF2-40B4-BE49-F238E27FC236}">
                <a16:creationId xmlns:a16="http://schemas.microsoft.com/office/drawing/2014/main" id="{C3A785F1-69DB-4247-82ED-2256FBD32F81}"/>
              </a:ext>
            </a:extLst>
          </p:cNvPr>
          <p:cNvSpPr>
            <a:spLocks noGrp="1"/>
          </p:cNvSpPr>
          <p:nvPr>
            <p:ph type="body" sz="quarter" idx="53"/>
          </p:nvPr>
        </p:nvSpPr>
        <p:spPr>
          <a:xfrm>
            <a:off x="6340785" y="4724823"/>
            <a:ext cx="1990626"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457200" indent="0">
              <a:buNone/>
              <a:defRPr/>
            </a:lvl2pPr>
          </a:lstStyle>
          <a:p>
            <a:pPr lvl="0"/>
            <a:endParaRPr lang="en-US" dirty="0"/>
          </a:p>
          <a:p>
            <a:pPr lvl="0"/>
            <a:endParaRPr lang="en-US" dirty="0"/>
          </a:p>
        </p:txBody>
      </p:sp>
      <p:sp>
        <p:nvSpPr>
          <p:cNvPr id="65" name="Text Placeholder 3">
            <a:extLst>
              <a:ext uri="{FF2B5EF4-FFF2-40B4-BE49-F238E27FC236}">
                <a16:creationId xmlns:a16="http://schemas.microsoft.com/office/drawing/2014/main" id="{9C7543D0-572D-4558-ABDF-20775AD9D843}"/>
              </a:ext>
            </a:extLst>
          </p:cNvPr>
          <p:cNvSpPr>
            <a:spLocks noGrp="1"/>
          </p:cNvSpPr>
          <p:nvPr>
            <p:ph type="body" sz="quarter" idx="54"/>
          </p:nvPr>
        </p:nvSpPr>
        <p:spPr>
          <a:xfrm>
            <a:off x="6335977" y="3460741"/>
            <a:ext cx="1994630"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457200" indent="0">
              <a:buNone/>
              <a:defRPr/>
            </a:lvl2pPr>
          </a:lstStyle>
          <a:p>
            <a:pPr lvl="0"/>
            <a:endParaRPr lang="en-US" dirty="0"/>
          </a:p>
        </p:txBody>
      </p:sp>
      <p:sp>
        <p:nvSpPr>
          <p:cNvPr id="66" name="Text Placeholder 3">
            <a:extLst>
              <a:ext uri="{FF2B5EF4-FFF2-40B4-BE49-F238E27FC236}">
                <a16:creationId xmlns:a16="http://schemas.microsoft.com/office/drawing/2014/main" id="{51C0E57C-1B3E-4A3C-8947-7C8C50B9683E}"/>
              </a:ext>
            </a:extLst>
          </p:cNvPr>
          <p:cNvSpPr>
            <a:spLocks noGrp="1"/>
          </p:cNvSpPr>
          <p:nvPr>
            <p:ph type="body" sz="quarter" idx="55"/>
          </p:nvPr>
        </p:nvSpPr>
        <p:spPr>
          <a:xfrm>
            <a:off x="6335977" y="3716239"/>
            <a:ext cx="1994630"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457200" indent="0">
              <a:buNone/>
              <a:defRPr/>
            </a:lvl2pPr>
          </a:lstStyle>
          <a:p>
            <a:pPr lvl="0"/>
            <a:endParaRPr lang="en-US" dirty="0"/>
          </a:p>
        </p:txBody>
      </p:sp>
      <p:sp>
        <p:nvSpPr>
          <p:cNvPr id="67" name="Text Placeholder 3">
            <a:extLst>
              <a:ext uri="{FF2B5EF4-FFF2-40B4-BE49-F238E27FC236}">
                <a16:creationId xmlns:a16="http://schemas.microsoft.com/office/drawing/2014/main" id="{FFB14962-86A2-45AB-8063-55E0EE6F2174}"/>
              </a:ext>
            </a:extLst>
          </p:cNvPr>
          <p:cNvSpPr>
            <a:spLocks noGrp="1"/>
          </p:cNvSpPr>
          <p:nvPr>
            <p:ph type="body" sz="quarter" idx="56"/>
          </p:nvPr>
        </p:nvSpPr>
        <p:spPr>
          <a:xfrm>
            <a:off x="6335977" y="4034188"/>
            <a:ext cx="1994630"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8" name="Text Placeholder 3">
            <a:extLst>
              <a:ext uri="{FF2B5EF4-FFF2-40B4-BE49-F238E27FC236}">
                <a16:creationId xmlns:a16="http://schemas.microsoft.com/office/drawing/2014/main" id="{EED872CA-7142-4A91-9706-20A3BC137D65}"/>
              </a:ext>
            </a:extLst>
          </p:cNvPr>
          <p:cNvSpPr>
            <a:spLocks noGrp="1"/>
          </p:cNvSpPr>
          <p:nvPr>
            <p:ph type="body" sz="quarter" idx="57"/>
          </p:nvPr>
        </p:nvSpPr>
        <p:spPr>
          <a:xfrm>
            <a:off x="6335977" y="4229778"/>
            <a:ext cx="1994630"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9" name="Text Placeholder 3">
            <a:extLst>
              <a:ext uri="{FF2B5EF4-FFF2-40B4-BE49-F238E27FC236}">
                <a16:creationId xmlns:a16="http://schemas.microsoft.com/office/drawing/2014/main" id="{5FDAA828-CA5F-452D-A722-3618B713FA66}"/>
              </a:ext>
            </a:extLst>
          </p:cNvPr>
          <p:cNvSpPr>
            <a:spLocks noGrp="1"/>
          </p:cNvSpPr>
          <p:nvPr>
            <p:ph type="body" sz="quarter" idx="58"/>
          </p:nvPr>
        </p:nvSpPr>
        <p:spPr>
          <a:xfrm>
            <a:off x="6335977" y="4425367"/>
            <a:ext cx="1994630"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70" name="Text Placeholder 3">
            <a:extLst>
              <a:ext uri="{FF2B5EF4-FFF2-40B4-BE49-F238E27FC236}">
                <a16:creationId xmlns:a16="http://schemas.microsoft.com/office/drawing/2014/main" id="{D715F4EC-B798-45F6-885E-E6981AB9B46E}"/>
              </a:ext>
            </a:extLst>
          </p:cNvPr>
          <p:cNvSpPr>
            <a:spLocks noGrp="1"/>
          </p:cNvSpPr>
          <p:nvPr>
            <p:ph type="body" sz="quarter" idx="59"/>
          </p:nvPr>
        </p:nvSpPr>
        <p:spPr>
          <a:xfrm>
            <a:off x="3412730" y="4724823"/>
            <a:ext cx="1990626"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457200" indent="0">
              <a:buNone/>
              <a:defRPr/>
            </a:lvl2pPr>
          </a:lstStyle>
          <a:p>
            <a:pPr lvl="0"/>
            <a:endParaRPr lang="en-US" dirty="0"/>
          </a:p>
          <a:p>
            <a:pPr lvl="0"/>
            <a:endParaRPr lang="en-US" dirty="0"/>
          </a:p>
        </p:txBody>
      </p:sp>
      <p:sp>
        <p:nvSpPr>
          <p:cNvPr id="71" name="Text Placeholder 3">
            <a:extLst>
              <a:ext uri="{FF2B5EF4-FFF2-40B4-BE49-F238E27FC236}">
                <a16:creationId xmlns:a16="http://schemas.microsoft.com/office/drawing/2014/main" id="{CCBFC1E5-10FC-4936-83BB-27EF59441785}"/>
              </a:ext>
            </a:extLst>
          </p:cNvPr>
          <p:cNvSpPr>
            <a:spLocks noGrp="1"/>
          </p:cNvSpPr>
          <p:nvPr>
            <p:ph type="body" sz="quarter" idx="60"/>
          </p:nvPr>
        </p:nvSpPr>
        <p:spPr>
          <a:xfrm>
            <a:off x="3407923" y="3460741"/>
            <a:ext cx="1994630"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457200" indent="0">
              <a:buNone/>
              <a:defRPr/>
            </a:lvl2pPr>
          </a:lstStyle>
          <a:p>
            <a:pPr lvl="0"/>
            <a:endParaRPr lang="en-US" dirty="0"/>
          </a:p>
        </p:txBody>
      </p:sp>
      <p:sp>
        <p:nvSpPr>
          <p:cNvPr id="72" name="Text Placeholder 3">
            <a:extLst>
              <a:ext uri="{FF2B5EF4-FFF2-40B4-BE49-F238E27FC236}">
                <a16:creationId xmlns:a16="http://schemas.microsoft.com/office/drawing/2014/main" id="{6552725E-9F9C-40C7-9051-C16E96E5772B}"/>
              </a:ext>
            </a:extLst>
          </p:cNvPr>
          <p:cNvSpPr>
            <a:spLocks noGrp="1"/>
          </p:cNvSpPr>
          <p:nvPr>
            <p:ph type="body" sz="quarter" idx="61"/>
          </p:nvPr>
        </p:nvSpPr>
        <p:spPr>
          <a:xfrm>
            <a:off x="3407923" y="3716239"/>
            <a:ext cx="1994630"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457200" indent="0">
              <a:buNone/>
              <a:defRPr/>
            </a:lvl2pPr>
          </a:lstStyle>
          <a:p>
            <a:pPr lvl="0"/>
            <a:endParaRPr lang="en-US" dirty="0"/>
          </a:p>
        </p:txBody>
      </p:sp>
      <p:sp>
        <p:nvSpPr>
          <p:cNvPr id="73" name="Text Placeholder 3">
            <a:extLst>
              <a:ext uri="{FF2B5EF4-FFF2-40B4-BE49-F238E27FC236}">
                <a16:creationId xmlns:a16="http://schemas.microsoft.com/office/drawing/2014/main" id="{0517A51F-AC7D-42B0-A466-559AF949651E}"/>
              </a:ext>
            </a:extLst>
          </p:cNvPr>
          <p:cNvSpPr>
            <a:spLocks noGrp="1"/>
          </p:cNvSpPr>
          <p:nvPr>
            <p:ph type="body" sz="quarter" idx="62"/>
          </p:nvPr>
        </p:nvSpPr>
        <p:spPr>
          <a:xfrm>
            <a:off x="3407923" y="4034188"/>
            <a:ext cx="1994630"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74" name="Text Placeholder 3">
            <a:extLst>
              <a:ext uri="{FF2B5EF4-FFF2-40B4-BE49-F238E27FC236}">
                <a16:creationId xmlns:a16="http://schemas.microsoft.com/office/drawing/2014/main" id="{63614C46-15A8-48E0-A208-764B4C09A479}"/>
              </a:ext>
            </a:extLst>
          </p:cNvPr>
          <p:cNvSpPr>
            <a:spLocks noGrp="1"/>
          </p:cNvSpPr>
          <p:nvPr>
            <p:ph type="body" sz="quarter" idx="63"/>
          </p:nvPr>
        </p:nvSpPr>
        <p:spPr>
          <a:xfrm>
            <a:off x="3407923" y="4229778"/>
            <a:ext cx="1994630"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75" name="Text Placeholder 3">
            <a:extLst>
              <a:ext uri="{FF2B5EF4-FFF2-40B4-BE49-F238E27FC236}">
                <a16:creationId xmlns:a16="http://schemas.microsoft.com/office/drawing/2014/main" id="{32309C75-0A42-446E-969A-87247BB2C490}"/>
              </a:ext>
            </a:extLst>
          </p:cNvPr>
          <p:cNvSpPr>
            <a:spLocks noGrp="1"/>
          </p:cNvSpPr>
          <p:nvPr>
            <p:ph type="body" sz="quarter" idx="64"/>
          </p:nvPr>
        </p:nvSpPr>
        <p:spPr>
          <a:xfrm>
            <a:off x="3407923" y="4425367"/>
            <a:ext cx="1994630"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34" name="Title 1">
            <a:extLst>
              <a:ext uri="{FF2B5EF4-FFF2-40B4-BE49-F238E27FC236}">
                <a16:creationId xmlns:a16="http://schemas.microsoft.com/office/drawing/2014/main" id="{84D0C812-C407-4E19-B49B-FB9971E3DF96}"/>
              </a:ext>
            </a:extLst>
          </p:cNvPr>
          <p:cNvSpPr>
            <a:spLocks noGrp="1"/>
          </p:cNvSpPr>
          <p:nvPr>
            <p:ph type="title"/>
          </p:nvPr>
        </p:nvSpPr>
        <p:spPr>
          <a:xfrm>
            <a:off x="502250" y="343128"/>
            <a:ext cx="5448628" cy="184666"/>
          </a:xfrm>
        </p:spPr>
        <p:txBody>
          <a:bodyPr lIns="0" tIns="0" rIns="0" bIns="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900892177"/>
      </p:ext>
    </p:extLst>
  </p:cSld>
  <p:clrMapOvr>
    <a:masterClrMapping/>
  </p:clrMapOvr>
  <p:extLst>
    <p:ext uri="{DCECCB84-F9BA-43D5-87BE-67443E8EF086}">
      <p15:sldGuideLst xmlns:p15="http://schemas.microsoft.com/office/powerpoint/2012/main">
        <p15:guide id="1" orient="horz" pos="960">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io 12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98012" y="605158"/>
            <a:ext cx="5448629" cy="276999"/>
          </a:xfrm>
        </p:spPr>
        <p:txBody>
          <a:bodyPr lIns="0" tIns="0" rIns="0" bIns="0" anchor="t"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1" spc="200" baseline="0">
                <a:solidFill>
                  <a:schemeClr val="accent1"/>
                </a:solidFill>
              </a:defRPr>
            </a:lvl1pPr>
          </a:lstStyle>
          <a:p>
            <a:pPr lvl="0"/>
            <a:endParaRPr lang="en-US" dirty="0"/>
          </a:p>
        </p:txBody>
      </p:sp>
      <p:sp>
        <p:nvSpPr>
          <p:cNvPr id="15" name="Text Placeholder 3">
            <a:extLst>
              <a:ext uri="{FF2B5EF4-FFF2-40B4-BE49-F238E27FC236}">
                <a16:creationId xmlns:a16="http://schemas.microsoft.com/office/drawing/2014/main" id="{58A87BD4-8881-4BE5-8449-88BD9C97094E}"/>
              </a:ext>
            </a:extLst>
          </p:cNvPr>
          <p:cNvSpPr>
            <a:spLocks noGrp="1"/>
          </p:cNvSpPr>
          <p:nvPr>
            <p:ph type="body" sz="quarter" idx="32"/>
          </p:nvPr>
        </p:nvSpPr>
        <p:spPr>
          <a:xfrm>
            <a:off x="701465" y="5027775"/>
            <a:ext cx="1938646"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457200" indent="0">
              <a:buNone/>
              <a:defRPr/>
            </a:lvl2pPr>
          </a:lstStyle>
          <a:p>
            <a:pPr lvl="0"/>
            <a:endParaRPr lang="en-US" dirty="0"/>
          </a:p>
          <a:p>
            <a:pPr lvl="0"/>
            <a:endParaRPr lang="en-US" dirty="0"/>
          </a:p>
        </p:txBody>
      </p:sp>
      <p:sp>
        <p:nvSpPr>
          <p:cNvPr id="18" name="Text Placeholder 3">
            <a:extLst>
              <a:ext uri="{FF2B5EF4-FFF2-40B4-BE49-F238E27FC236}">
                <a16:creationId xmlns:a16="http://schemas.microsoft.com/office/drawing/2014/main" id="{D92E8A4A-4E38-48CD-BAB3-54F5A13D0B2A}"/>
              </a:ext>
            </a:extLst>
          </p:cNvPr>
          <p:cNvSpPr>
            <a:spLocks noGrp="1"/>
          </p:cNvSpPr>
          <p:nvPr>
            <p:ph type="body" sz="quarter" idx="35"/>
          </p:nvPr>
        </p:nvSpPr>
        <p:spPr>
          <a:xfrm>
            <a:off x="696657" y="3763693"/>
            <a:ext cx="1942545"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457200" indent="0">
              <a:buNone/>
              <a:defRPr/>
            </a:lvl2pPr>
          </a:lstStyle>
          <a:p>
            <a:pPr lvl="0"/>
            <a:endParaRPr lang="en-US" dirty="0"/>
          </a:p>
        </p:txBody>
      </p:sp>
      <p:sp>
        <p:nvSpPr>
          <p:cNvPr id="16" name="Picture Placeholder 3">
            <a:extLst>
              <a:ext uri="{FF2B5EF4-FFF2-40B4-BE49-F238E27FC236}">
                <a16:creationId xmlns:a16="http://schemas.microsoft.com/office/drawing/2014/main" id="{11B876C2-D53B-4000-AD86-FF8E3EA4EAE5}"/>
              </a:ext>
            </a:extLst>
          </p:cNvPr>
          <p:cNvSpPr>
            <a:spLocks noGrp="1"/>
          </p:cNvSpPr>
          <p:nvPr>
            <p:ph type="pic" sz="quarter" idx="36"/>
          </p:nvPr>
        </p:nvSpPr>
        <p:spPr>
          <a:xfrm>
            <a:off x="512635" y="1525588"/>
            <a:ext cx="1828800" cy="2039111"/>
          </a:xfrm>
        </p:spPr>
        <p:txBody>
          <a:bodyPr/>
          <a:lstStyle>
            <a:lvl1pPr marL="0" indent="0">
              <a:buFontTx/>
              <a:buNone/>
              <a:defRPr>
                <a:solidFill>
                  <a:schemeClr val="accent6"/>
                </a:solidFill>
              </a:defRPr>
            </a:lvl1pPr>
          </a:lstStyle>
          <a:p>
            <a:endParaRPr lang="en-US" dirty="0"/>
          </a:p>
        </p:txBody>
      </p:sp>
      <p:sp>
        <p:nvSpPr>
          <p:cNvPr id="21" name="Picture Placeholder 3">
            <a:extLst>
              <a:ext uri="{FF2B5EF4-FFF2-40B4-BE49-F238E27FC236}">
                <a16:creationId xmlns:a16="http://schemas.microsoft.com/office/drawing/2014/main" id="{147311F0-5DF8-4F46-903B-928A6683BBB1}"/>
              </a:ext>
            </a:extLst>
          </p:cNvPr>
          <p:cNvSpPr>
            <a:spLocks noGrp="1"/>
          </p:cNvSpPr>
          <p:nvPr>
            <p:ph type="pic" sz="quarter" idx="37"/>
          </p:nvPr>
        </p:nvSpPr>
        <p:spPr>
          <a:xfrm>
            <a:off x="3424261" y="1525588"/>
            <a:ext cx="1828800" cy="2039111"/>
          </a:xfrm>
        </p:spPr>
        <p:txBody>
          <a:bodyPr/>
          <a:lstStyle>
            <a:lvl1pPr marL="0" indent="0">
              <a:buFontTx/>
              <a:buNone/>
              <a:defRPr>
                <a:solidFill>
                  <a:schemeClr val="accent6"/>
                </a:solidFill>
              </a:defRPr>
            </a:lvl1pPr>
          </a:lstStyle>
          <a:p>
            <a:endParaRPr lang="en-US" dirty="0"/>
          </a:p>
        </p:txBody>
      </p:sp>
      <p:sp>
        <p:nvSpPr>
          <p:cNvPr id="22" name="Picture Placeholder 3">
            <a:extLst>
              <a:ext uri="{FF2B5EF4-FFF2-40B4-BE49-F238E27FC236}">
                <a16:creationId xmlns:a16="http://schemas.microsoft.com/office/drawing/2014/main" id="{D2614D7F-E0CE-4AFF-8653-AB9D495F99BB}"/>
              </a:ext>
            </a:extLst>
          </p:cNvPr>
          <p:cNvSpPr>
            <a:spLocks noGrp="1"/>
          </p:cNvSpPr>
          <p:nvPr>
            <p:ph type="pic" sz="quarter" idx="38"/>
          </p:nvPr>
        </p:nvSpPr>
        <p:spPr>
          <a:xfrm>
            <a:off x="6335888" y="1525588"/>
            <a:ext cx="1828800" cy="2039111"/>
          </a:xfrm>
        </p:spPr>
        <p:txBody>
          <a:bodyPr/>
          <a:lstStyle>
            <a:lvl1pPr marL="0" indent="0">
              <a:buFontTx/>
              <a:buNone/>
              <a:defRPr>
                <a:solidFill>
                  <a:schemeClr val="accent6"/>
                </a:solidFill>
              </a:defRPr>
            </a:lvl1pPr>
          </a:lstStyle>
          <a:p>
            <a:endParaRPr lang="en-US" dirty="0"/>
          </a:p>
        </p:txBody>
      </p:sp>
      <p:sp>
        <p:nvSpPr>
          <p:cNvPr id="23" name="Picture Placeholder 3">
            <a:extLst>
              <a:ext uri="{FF2B5EF4-FFF2-40B4-BE49-F238E27FC236}">
                <a16:creationId xmlns:a16="http://schemas.microsoft.com/office/drawing/2014/main" id="{C19E797D-1278-4937-B885-5B9BB110A5AF}"/>
              </a:ext>
            </a:extLst>
          </p:cNvPr>
          <p:cNvSpPr>
            <a:spLocks noGrp="1"/>
          </p:cNvSpPr>
          <p:nvPr>
            <p:ph type="pic" sz="quarter" idx="39"/>
          </p:nvPr>
        </p:nvSpPr>
        <p:spPr>
          <a:xfrm>
            <a:off x="9247516" y="1525588"/>
            <a:ext cx="1828800" cy="2039111"/>
          </a:xfrm>
        </p:spPr>
        <p:txBody>
          <a:bodyPr/>
          <a:lstStyle>
            <a:lvl1pPr marL="0" indent="0">
              <a:buFontTx/>
              <a:buNone/>
              <a:defRPr>
                <a:solidFill>
                  <a:schemeClr val="accent6"/>
                </a:solidFill>
              </a:defRPr>
            </a:lvl1pPr>
          </a:lstStyle>
          <a:p>
            <a:endParaRPr lang="en-US" dirty="0"/>
          </a:p>
        </p:txBody>
      </p:sp>
      <p:sp>
        <p:nvSpPr>
          <p:cNvPr id="32" name="Text Placeholder 3">
            <a:extLst>
              <a:ext uri="{FF2B5EF4-FFF2-40B4-BE49-F238E27FC236}">
                <a16:creationId xmlns:a16="http://schemas.microsoft.com/office/drawing/2014/main" id="{1B2810C0-5D8C-4A5C-AF5B-99F91B193FF8}"/>
              </a:ext>
            </a:extLst>
          </p:cNvPr>
          <p:cNvSpPr>
            <a:spLocks noGrp="1"/>
          </p:cNvSpPr>
          <p:nvPr>
            <p:ph type="body" sz="quarter" idx="43"/>
          </p:nvPr>
        </p:nvSpPr>
        <p:spPr>
          <a:xfrm>
            <a:off x="696657" y="4019191"/>
            <a:ext cx="1942545"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457200" indent="0">
              <a:buNone/>
              <a:defRPr/>
            </a:lvl2pPr>
          </a:lstStyle>
          <a:p>
            <a:pPr lvl="0"/>
            <a:endParaRPr lang="en-US" dirty="0"/>
          </a:p>
        </p:txBody>
      </p:sp>
      <p:sp>
        <p:nvSpPr>
          <p:cNvPr id="35" name="Text Placeholder 3">
            <a:extLst>
              <a:ext uri="{FF2B5EF4-FFF2-40B4-BE49-F238E27FC236}">
                <a16:creationId xmlns:a16="http://schemas.microsoft.com/office/drawing/2014/main" id="{AB2FCC12-C17B-4E80-BAD6-1D36812D9DED}"/>
              </a:ext>
            </a:extLst>
          </p:cNvPr>
          <p:cNvSpPr>
            <a:spLocks noGrp="1"/>
          </p:cNvSpPr>
          <p:nvPr>
            <p:ph type="body" sz="quarter" idx="44"/>
          </p:nvPr>
        </p:nvSpPr>
        <p:spPr>
          <a:xfrm>
            <a:off x="696657" y="4337140"/>
            <a:ext cx="194254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36" name="Text Placeholder 3">
            <a:extLst>
              <a:ext uri="{FF2B5EF4-FFF2-40B4-BE49-F238E27FC236}">
                <a16:creationId xmlns:a16="http://schemas.microsoft.com/office/drawing/2014/main" id="{3D85CB1D-F9D3-47DF-A1D9-3C514F6DE098}"/>
              </a:ext>
            </a:extLst>
          </p:cNvPr>
          <p:cNvSpPr>
            <a:spLocks noGrp="1"/>
          </p:cNvSpPr>
          <p:nvPr>
            <p:ph type="body" sz="quarter" idx="45"/>
          </p:nvPr>
        </p:nvSpPr>
        <p:spPr>
          <a:xfrm>
            <a:off x="696657" y="4532730"/>
            <a:ext cx="194254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37" name="Text Placeholder 3">
            <a:extLst>
              <a:ext uri="{FF2B5EF4-FFF2-40B4-BE49-F238E27FC236}">
                <a16:creationId xmlns:a16="http://schemas.microsoft.com/office/drawing/2014/main" id="{2E45DEB3-E646-4877-9DE3-2B5A20A18093}"/>
              </a:ext>
            </a:extLst>
          </p:cNvPr>
          <p:cNvSpPr>
            <a:spLocks noGrp="1"/>
          </p:cNvSpPr>
          <p:nvPr>
            <p:ph type="body" sz="quarter" idx="46"/>
          </p:nvPr>
        </p:nvSpPr>
        <p:spPr>
          <a:xfrm>
            <a:off x="696657" y="4728319"/>
            <a:ext cx="194254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39" name="Text Placeholder 3">
            <a:extLst>
              <a:ext uri="{FF2B5EF4-FFF2-40B4-BE49-F238E27FC236}">
                <a16:creationId xmlns:a16="http://schemas.microsoft.com/office/drawing/2014/main" id="{1BDBAF5C-D932-42EC-9998-2C0E6FE3703A}"/>
              </a:ext>
            </a:extLst>
          </p:cNvPr>
          <p:cNvSpPr>
            <a:spLocks noGrp="1"/>
          </p:cNvSpPr>
          <p:nvPr>
            <p:ph type="body" sz="quarter" idx="47"/>
          </p:nvPr>
        </p:nvSpPr>
        <p:spPr>
          <a:xfrm>
            <a:off x="9424989" y="5026750"/>
            <a:ext cx="1828800"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457200" indent="0">
              <a:buNone/>
              <a:defRPr/>
            </a:lvl2pPr>
          </a:lstStyle>
          <a:p>
            <a:pPr lvl="0"/>
            <a:endParaRPr lang="en-US" dirty="0"/>
          </a:p>
          <a:p>
            <a:pPr lvl="0"/>
            <a:endParaRPr lang="en-US" dirty="0"/>
          </a:p>
        </p:txBody>
      </p:sp>
      <p:sp>
        <p:nvSpPr>
          <p:cNvPr id="40" name="Text Placeholder 3">
            <a:extLst>
              <a:ext uri="{FF2B5EF4-FFF2-40B4-BE49-F238E27FC236}">
                <a16:creationId xmlns:a16="http://schemas.microsoft.com/office/drawing/2014/main" id="{99A19854-906F-4A78-9749-7BCB291E84E4}"/>
              </a:ext>
            </a:extLst>
          </p:cNvPr>
          <p:cNvSpPr>
            <a:spLocks noGrp="1"/>
          </p:cNvSpPr>
          <p:nvPr>
            <p:ph type="body" sz="quarter" idx="48"/>
          </p:nvPr>
        </p:nvSpPr>
        <p:spPr>
          <a:xfrm>
            <a:off x="9420184" y="3762668"/>
            <a:ext cx="1832478"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457200" indent="0">
              <a:buNone/>
              <a:defRPr/>
            </a:lvl2pPr>
          </a:lstStyle>
          <a:p>
            <a:pPr lvl="0"/>
            <a:endParaRPr lang="en-US" dirty="0"/>
          </a:p>
        </p:txBody>
      </p:sp>
      <p:sp>
        <p:nvSpPr>
          <p:cNvPr id="41" name="Text Placeholder 3">
            <a:extLst>
              <a:ext uri="{FF2B5EF4-FFF2-40B4-BE49-F238E27FC236}">
                <a16:creationId xmlns:a16="http://schemas.microsoft.com/office/drawing/2014/main" id="{EE3A2891-5B61-42F1-AED7-1C8BDF8A6E2A}"/>
              </a:ext>
            </a:extLst>
          </p:cNvPr>
          <p:cNvSpPr>
            <a:spLocks noGrp="1"/>
          </p:cNvSpPr>
          <p:nvPr>
            <p:ph type="body" sz="quarter" idx="49"/>
          </p:nvPr>
        </p:nvSpPr>
        <p:spPr>
          <a:xfrm>
            <a:off x="9420184" y="4018166"/>
            <a:ext cx="1832478"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457200" indent="0">
              <a:buNone/>
              <a:defRPr/>
            </a:lvl2pPr>
          </a:lstStyle>
          <a:p>
            <a:pPr lvl="0"/>
            <a:endParaRPr lang="en-US" dirty="0"/>
          </a:p>
        </p:txBody>
      </p:sp>
      <p:sp>
        <p:nvSpPr>
          <p:cNvPr id="43" name="Text Placeholder 3">
            <a:extLst>
              <a:ext uri="{FF2B5EF4-FFF2-40B4-BE49-F238E27FC236}">
                <a16:creationId xmlns:a16="http://schemas.microsoft.com/office/drawing/2014/main" id="{16D519CF-78F6-4021-96E7-6598672E396A}"/>
              </a:ext>
            </a:extLst>
          </p:cNvPr>
          <p:cNvSpPr>
            <a:spLocks noGrp="1"/>
          </p:cNvSpPr>
          <p:nvPr>
            <p:ph type="body" sz="quarter" idx="50"/>
          </p:nvPr>
        </p:nvSpPr>
        <p:spPr>
          <a:xfrm>
            <a:off x="9420184" y="4336115"/>
            <a:ext cx="1832478"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44" name="Text Placeholder 3">
            <a:extLst>
              <a:ext uri="{FF2B5EF4-FFF2-40B4-BE49-F238E27FC236}">
                <a16:creationId xmlns:a16="http://schemas.microsoft.com/office/drawing/2014/main" id="{3977A27A-6BE8-4CC9-8316-E829E8B3672B}"/>
              </a:ext>
            </a:extLst>
          </p:cNvPr>
          <p:cNvSpPr>
            <a:spLocks noGrp="1"/>
          </p:cNvSpPr>
          <p:nvPr>
            <p:ph type="body" sz="quarter" idx="51"/>
          </p:nvPr>
        </p:nvSpPr>
        <p:spPr>
          <a:xfrm>
            <a:off x="9420184" y="4531705"/>
            <a:ext cx="1832478"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45" name="Text Placeholder 3">
            <a:extLst>
              <a:ext uri="{FF2B5EF4-FFF2-40B4-BE49-F238E27FC236}">
                <a16:creationId xmlns:a16="http://schemas.microsoft.com/office/drawing/2014/main" id="{FF9B68E7-FCCC-4580-B9F0-972CCDE2B5AB}"/>
              </a:ext>
            </a:extLst>
          </p:cNvPr>
          <p:cNvSpPr>
            <a:spLocks noGrp="1"/>
          </p:cNvSpPr>
          <p:nvPr>
            <p:ph type="body" sz="quarter" idx="52"/>
          </p:nvPr>
        </p:nvSpPr>
        <p:spPr>
          <a:xfrm>
            <a:off x="9420184" y="4727294"/>
            <a:ext cx="1832478"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4" name="Text Placeholder 3">
            <a:extLst>
              <a:ext uri="{FF2B5EF4-FFF2-40B4-BE49-F238E27FC236}">
                <a16:creationId xmlns:a16="http://schemas.microsoft.com/office/drawing/2014/main" id="{C3A785F1-69DB-4247-82ED-2256FBD32F81}"/>
              </a:ext>
            </a:extLst>
          </p:cNvPr>
          <p:cNvSpPr>
            <a:spLocks noGrp="1"/>
          </p:cNvSpPr>
          <p:nvPr>
            <p:ph type="body" sz="quarter" idx="53"/>
          </p:nvPr>
        </p:nvSpPr>
        <p:spPr>
          <a:xfrm>
            <a:off x="6524807" y="5026750"/>
            <a:ext cx="1938646"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457200" indent="0">
              <a:buNone/>
              <a:defRPr/>
            </a:lvl2pPr>
          </a:lstStyle>
          <a:p>
            <a:pPr lvl="0"/>
            <a:endParaRPr lang="en-US" dirty="0"/>
          </a:p>
          <a:p>
            <a:pPr lvl="0"/>
            <a:endParaRPr lang="en-US" dirty="0"/>
          </a:p>
        </p:txBody>
      </p:sp>
      <p:sp>
        <p:nvSpPr>
          <p:cNvPr id="65" name="Text Placeholder 3">
            <a:extLst>
              <a:ext uri="{FF2B5EF4-FFF2-40B4-BE49-F238E27FC236}">
                <a16:creationId xmlns:a16="http://schemas.microsoft.com/office/drawing/2014/main" id="{9C7543D0-572D-4558-ABDF-20775AD9D843}"/>
              </a:ext>
            </a:extLst>
          </p:cNvPr>
          <p:cNvSpPr>
            <a:spLocks noGrp="1"/>
          </p:cNvSpPr>
          <p:nvPr>
            <p:ph type="body" sz="quarter" idx="54"/>
          </p:nvPr>
        </p:nvSpPr>
        <p:spPr>
          <a:xfrm>
            <a:off x="6520000" y="3762668"/>
            <a:ext cx="1942545"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457200" indent="0">
              <a:buNone/>
              <a:defRPr/>
            </a:lvl2pPr>
          </a:lstStyle>
          <a:p>
            <a:pPr lvl="0"/>
            <a:endParaRPr lang="en-US" dirty="0"/>
          </a:p>
        </p:txBody>
      </p:sp>
      <p:sp>
        <p:nvSpPr>
          <p:cNvPr id="66" name="Text Placeholder 3">
            <a:extLst>
              <a:ext uri="{FF2B5EF4-FFF2-40B4-BE49-F238E27FC236}">
                <a16:creationId xmlns:a16="http://schemas.microsoft.com/office/drawing/2014/main" id="{51C0E57C-1B3E-4A3C-8947-7C8C50B9683E}"/>
              </a:ext>
            </a:extLst>
          </p:cNvPr>
          <p:cNvSpPr>
            <a:spLocks noGrp="1"/>
          </p:cNvSpPr>
          <p:nvPr>
            <p:ph type="body" sz="quarter" idx="55"/>
          </p:nvPr>
        </p:nvSpPr>
        <p:spPr>
          <a:xfrm>
            <a:off x="6520000" y="4018166"/>
            <a:ext cx="1942545"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457200" indent="0">
              <a:buNone/>
              <a:defRPr/>
            </a:lvl2pPr>
          </a:lstStyle>
          <a:p>
            <a:pPr lvl="0"/>
            <a:endParaRPr lang="en-US" dirty="0"/>
          </a:p>
        </p:txBody>
      </p:sp>
      <p:sp>
        <p:nvSpPr>
          <p:cNvPr id="67" name="Text Placeholder 3">
            <a:extLst>
              <a:ext uri="{FF2B5EF4-FFF2-40B4-BE49-F238E27FC236}">
                <a16:creationId xmlns:a16="http://schemas.microsoft.com/office/drawing/2014/main" id="{FFB14962-86A2-45AB-8063-55E0EE6F2174}"/>
              </a:ext>
            </a:extLst>
          </p:cNvPr>
          <p:cNvSpPr>
            <a:spLocks noGrp="1"/>
          </p:cNvSpPr>
          <p:nvPr>
            <p:ph type="body" sz="quarter" idx="56"/>
          </p:nvPr>
        </p:nvSpPr>
        <p:spPr>
          <a:xfrm>
            <a:off x="6520000" y="4336115"/>
            <a:ext cx="194254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8" name="Text Placeholder 3">
            <a:extLst>
              <a:ext uri="{FF2B5EF4-FFF2-40B4-BE49-F238E27FC236}">
                <a16:creationId xmlns:a16="http://schemas.microsoft.com/office/drawing/2014/main" id="{EED872CA-7142-4A91-9706-20A3BC137D65}"/>
              </a:ext>
            </a:extLst>
          </p:cNvPr>
          <p:cNvSpPr>
            <a:spLocks noGrp="1"/>
          </p:cNvSpPr>
          <p:nvPr>
            <p:ph type="body" sz="quarter" idx="57"/>
          </p:nvPr>
        </p:nvSpPr>
        <p:spPr>
          <a:xfrm>
            <a:off x="6520000" y="4531705"/>
            <a:ext cx="194254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9" name="Text Placeholder 3">
            <a:extLst>
              <a:ext uri="{FF2B5EF4-FFF2-40B4-BE49-F238E27FC236}">
                <a16:creationId xmlns:a16="http://schemas.microsoft.com/office/drawing/2014/main" id="{5FDAA828-CA5F-452D-A722-3618B713FA66}"/>
              </a:ext>
            </a:extLst>
          </p:cNvPr>
          <p:cNvSpPr>
            <a:spLocks noGrp="1"/>
          </p:cNvSpPr>
          <p:nvPr>
            <p:ph type="body" sz="quarter" idx="58"/>
          </p:nvPr>
        </p:nvSpPr>
        <p:spPr>
          <a:xfrm>
            <a:off x="6520000" y="4727294"/>
            <a:ext cx="194254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70" name="Text Placeholder 3">
            <a:extLst>
              <a:ext uri="{FF2B5EF4-FFF2-40B4-BE49-F238E27FC236}">
                <a16:creationId xmlns:a16="http://schemas.microsoft.com/office/drawing/2014/main" id="{D715F4EC-B798-45F6-885E-E6981AB9B46E}"/>
              </a:ext>
            </a:extLst>
          </p:cNvPr>
          <p:cNvSpPr>
            <a:spLocks noGrp="1"/>
          </p:cNvSpPr>
          <p:nvPr>
            <p:ph type="body" sz="quarter" idx="59"/>
          </p:nvPr>
        </p:nvSpPr>
        <p:spPr>
          <a:xfrm>
            <a:off x="3596753" y="5026750"/>
            <a:ext cx="1938646"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457200" indent="0">
              <a:buNone/>
              <a:defRPr/>
            </a:lvl2pPr>
          </a:lstStyle>
          <a:p>
            <a:pPr lvl="0"/>
            <a:endParaRPr lang="en-US" dirty="0"/>
          </a:p>
          <a:p>
            <a:pPr lvl="0"/>
            <a:endParaRPr lang="en-US" dirty="0"/>
          </a:p>
        </p:txBody>
      </p:sp>
      <p:sp>
        <p:nvSpPr>
          <p:cNvPr id="71" name="Text Placeholder 3">
            <a:extLst>
              <a:ext uri="{FF2B5EF4-FFF2-40B4-BE49-F238E27FC236}">
                <a16:creationId xmlns:a16="http://schemas.microsoft.com/office/drawing/2014/main" id="{CCBFC1E5-10FC-4936-83BB-27EF59441785}"/>
              </a:ext>
            </a:extLst>
          </p:cNvPr>
          <p:cNvSpPr>
            <a:spLocks noGrp="1"/>
          </p:cNvSpPr>
          <p:nvPr>
            <p:ph type="body" sz="quarter" idx="60"/>
          </p:nvPr>
        </p:nvSpPr>
        <p:spPr>
          <a:xfrm>
            <a:off x="3591945" y="3762668"/>
            <a:ext cx="1942545"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457200" indent="0">
              <a:buNone/>
              <a:defRPr/>
            </a:lvl2pPr>
          </a:lstStyle>
          <a:p>
            <a:pPr lvl="0"/>
            <a:endParaRPr lang="en-US" dirty="0"/>
          </a:p>
        </p:txBody>
      </p:sp>
      <p:sp>
        <p:nvSpPr>
          <p:cNvPr id="72" name="Text Placeholder 3">
            <a:extLst>
              <a:ext uri="{FF2B5EF4-FFF2-40B4-BE49-F238E27FC236}">
                <a16:creationId xmlns:a16="http://schemas.microsoft.com/office/drawing/2014/main" id="{6552725E-9F9C-40C7-9051-C16E96E5772B}"/>
              </a:ext>
            </a:extLst>
          </p:cNvPr>
          <p:cNvSpPr>
            <a:spLocks noGrp="1"/>
          </p:cNvSpPr>
          <p:nvPr>
            <p:ph type="body" sz="quarter" idx="61"/>
          </p:nvPr>
        </p:nvSpPr>
        <p:spPr>
          <a:xfrm>
            <a:off x="3591945" y="4018166"/>
            <a:ext cx="1942545"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457200" indent="0">
              <a:buNone/>
              <a:defRPr/>
            </a:lvl2pPr>
          </a:lstStyle>
          <a:p>
            <a:pPr lvl="0"/>
            <a:endParaRPr lang="en-US" dirty="0"/>
          </a:p>
        </p:txBody>
      </p:sp>
      <p:sp>
        <p:nvSpPr>
          <p:cNvPr id="73" name="Text Placeholder 3">
            <a:extLst>
              <a:ext uri="{FF2B5EF4-FFF2-40B4-BE49-F238E27FC236}">
                <a16:creationId xmlns:a16="http://schemas.microsoft.com/office/drawing/2014/main" id="{0517A51F-AC7D-42B0-A466-559AF949651E}"/>
              </a:ext>
            </a:extLst>
          </p:cNvPr>
          <p:cNvSpPr>
            <a:spLocks noGrp="1"/>
          </p:cNvSpPr>
          <p:nvPr>
            <p:ph type="body" sz="quarter" idx="62"/>
          </p:nvPr>
        </p:nvSpPr>
        <p:spPr>
          <a:xfrm>
            <a:off x="3591945" y="4336115"/>
            <a:ext cx="194254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74" name="Text Placeholder 3">
            <a:extLst>
              <a:ext uri="{FF2B5EF4-FFF2-40B4-BE49-F238E27FC236}">
                <a16:creationId xmlns:a16="http://schemas.microsoft.com/office/drawing/2014/main" id="{63614C46-15A8-48E0-A208-764B4C09A479}"/>
              </a:ext>
            </a:extLst>
          </p:cNvPr>
          <p:cNvSpPr>
            <a:spLocks noGrp="1"/>
          </p:cNvSpPr>
          <p:nvPr>
            <p:ph type="body" sz="quarter" idx="63"/>
          </p:nvPr>
        </p:nvSpPr>
        <p:spPr>
          <a:xfrm>
            <a:off x="3591945" y="4531705"/>
            <a:ext cx="194254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75" name="Text Placeholder 3">
            <a:extLst>
              <a:ext uri="{FF2B5EF4-FFF2-40B4-BE49-F238E27FC236}">
                <a16:creationId xmlns:a16="http://schemas.microsoft.com/office/drawing/2014/main" id="{32309C75-0A42-446E-969A-87247BB2C490}"/>
              </a:ext>
            </a:extLst>
          </p:cNvPr>
          <p:cNvSpPr>
            <a:spLocks noGrp="1"/>
          </p:cNvSpPr>
          <p:nvPr>
            <p:ph type="body" sz="quarter" idx="64"/>
          </p:nvPr>
        </p:nvSpPr>
        <p:spPr>
          <a:xfrm>
            <a:off x="3591945" y="4727294"/>
            <a:ext cx="194254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34" name="Title 1">
            <a:extLst>
              <a:ext uri="{FF2B5EF4-FFF2-40B4-BE49-F238E27FC236}">
                <a16:creationId xmlns:a16="http://schemas.microsoft.com/office/drawing/2014/main" id="{84D0C812-C407-4E19-B49B-FB9971E3DF96}"/>
              </a:ext>
            </a:extLst>
          </p:cNvPr>
          <p:cNvSpPr>
            <a:spLocks noGrp="1"/>
          </p:cNvSpPr>
          <p:nvPr>
            <p:ph type="title"/>
          </p:nvPr>
        </p:nvSpPr>
        <p:spPr>
          <a:xfrm>
            <a:off x="502250" y="343128"/>
            <a:ext cx="5448628" cy="184666"/>
          </a:xfrm>
        </p:spPr>
        <p:txBody>
          <a:bodyPr lIns="0" tIns="0" rIns="0" bIns="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2885241765"/>
      </p:ext>
    </p:extLst>
  </p:cSld>
  <p:clrMapOvr>
    <a:masterClrMapping/>
  </p:clrMapOvr>
  <p:extLst>
    <p:ext uri="{DCECCB84-F9BA-43D5-87BE-67443E8EF086}">
      <p15:sldGuideLst xmlns:p15="http://schemas.microsoft.com/office/powerpoint/2012/main">
        <p15:guide id="1" orient="horz" pos="960">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io 13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58"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98012" y="605159"/>
            <a:ext cx="5448629" cy="276999"/>
          </a:xfrm>
        </p:spPr>
        <p:txBody>
          <a:bodyPr lIns="0" tIns="0" rIns="0" bIns="0" anchor="t" anchorCtr="0">
            <a:noAutofit/>
          </a:bodyPr>
          <a:lstStyle>
            <a:lvl1pPr marL="0" marR="0" indent="0" algn="l" defTabSz="781538" rtl="0" eaLnBrk="1" fontAlgn="auto" latinLnBrk="0" hangingPunct="1">
              <a:lnSpc>
                <a:spcPct val="100000"/>
              </a:lnSpc>
              <a:spcBef>
                <a:spcPts val="0"/>
              </a:spcBef>
              <a:spcAft>
                <a:spcPts val="0"/>
              </a:spcAft>
              <a:buClrTx/>
              <a:buSzTx/>
              <a:buFont typeface="Arial" panose="020B0604020202020204" pitchFamily="34" charset="0"/>
              <a:buNone/>
              <a:tabLst/>
              <a:defRPr sz="1800" b="1" spc="171" baseline="0">
                <a:solidFill>
                  <a:schemeClr val="bg1"/>
                </a:solidFill>
              </a:defRPr>
            </a:lvl1pPr>
          </a:lstStyle>
          <a:p>
            <a:pPr lvl="0"/>
            <a:endParaRPr lang="en-US" dirty="0"/>
          </a:p>
        </p:txBody>
      </p:sp>
      <p:sp>
        <p:nvSpPr>
          <p:cNvPr id="21" name="Picture Placeholder 3">
            <a:extLst>
              <a:ext uri="{FF2B5EF4-FFF2-40B4-BE49-F238E27FC236}">
                <a16:creationId xmlns:a16="http://schemas.microsoft.com/office/drawing/2014/main" id="{147311F0-5DF8-4F46-903B-928A6683BBB1}"/>
              </a:ext>
            </a:extLst>
          </p:cNvPr>
          <p:cNvSpPr>
            <a:spLocks noGrp="1"/>
          </p:cNvSpPr>
          <p:nvPr>
            <p:ph type="pic" sz="quarter" idx="37"/>
          </p:nvPr>
        </p:nvSpPr>
        <p:spPr>
          <a:xfrm>
            <a:off x="1730880" y="1534234"/>
            <a:ext cx="1828800" cy="1755648"/>
          </a:xfrm>
        </p:spPr>
        <p:txBody>
          <a:bodyPr/>
          <a:lstStyle>
            <a:lvl1pPr marL="0" indent="0">
              <a:buFontTx/>
              <a:buNone/>
              <a:defRPr>
                <a:solidFill>
                  <a:schemeClr val="bg1"/>
                </a:solidFill>
              </a:defRPr>
            </a:lvl1pPr>
          </a:lstStyle>
          <a:p>
            <a:endParaRPr lang="en-US" dirty="0"/>
          </a:p>
        </p:txBody>
      </p:sp>
      <p:sp>
        <p:nvSpPr>
          <p:cNvPr id="22" name="Picture Placeholder 3">
            <a:extLst>
              <a:ext uri="{FF2B5EF4-FFF2-40B4-BE49-F238E27FC236}">
                <a16:creationId xmlns:a16="http://schemas.microsoft.com/office/drawing/2014/main" id="{D2614D7F-E0CE-4AFF-8653-AB9D495F99BB}"/>
              </a:ext>
            </a:extLst>
          </p:cNvPr>
          <p:cNvSpPr>
            <a:spLocks noGrp="1"/>
          </p:cNvSpPr>
          <p:nvPr>
            <p:ph type="pic" sz="quarter" idx="38"/>
          </p:nvPr>
        </p:nvSpPr>
        <p:spPr>
          <a:xfrm>
            <a:off x="4903026" y="1534234"/>
            <a:ext cx="1828800" cy="1755648"/>
          </a:xfrm>
        </p:spPr>
        <p:txBody>
          <a:bodyPr/>
          <a:lstStyle>
            <a:lvl1pPr marL="0" indent="0">
              <a:buFontTx/>
              <a:buNone/>
              <a:defRPr>
                <a:solidFill>
                  <a:schemeClr val="bg1"/>
                </a:solidFill>
              </a:defRPr>
            </a:lvl1pPr>
          </a:lstStyle>
          <a:p>
            <a:endParaRPr lang="en-US" dirty="0"/>
          </a:p>
        </p:txBody>
      </p:sp>
      <p:sp>
        <p:nvSpPr>
          <p:cNvPr id="23" name="Picture Placeholder 3">
            <a:extLst>
              <a:ext uri="{FF2B5EF4-FFF2-40B4-BE49-F238E27FC236}">
                <a16:creationId xmlns:a16="http://schemas.microsoft.com/office/drawing/2014/main" id="{C19E797D-1278-4937-B885-5B9BB110A5AF}"/>
              </a:ext>
            </a:extLst>
          </p:cNvPr>
          <p:cNvSpPr>
            <a:spLocks noGrp="1"/>
          </p:cNvSpPr>
          <p:nvPr>
            <p:ph type="pic" sz="quarter" idx="39"/>
          </p:nvPr>
        </p:nvSpPr>
        <p:spPr>
          <a:xfrm>
            <a:off x="8075176" y="1534234"/>
            <a:ext cx="1828800" cy="1755648"/>
          </a:xfrm>
        </p:spPr>
        <p:txBody>
          <a:bodyPr/>
          <a:lstStyle>
            <a:lvl1pPr marL="0" indent="0">
              <a:buFontTx/>
              <a:buNone/>
              <a:defRPr>
                <a:solidFill>
                  <a:schemeClr val="bg1"/>
                </a:solidFill>
              </a:defRPr>
            </a:lvl1pPr>
          </a:lstStyle>
          <a:p>
            <a:endParaRPr lang="en-US" dirty="0"/>
          </a:p>
        </p:txBody>
      </p:sp>
      <p:sp>
        <p:nvSpPr>
          <p:cNvPr id="39" name="Text Placeholder 3">
            <a:extLst>
              <a:ext uri="{FF2B5EF4-FFF2-40B4-BE49-F238E27FC236}">
                <a16:creationId xmlns:a16="http://schemas.microsoft.com/office/drawing/2014/main" id="{1BDBAF5C-D932-42EC-9998-2C0E6FE3703A}"/>
              </a:ext>
            </a:extLst>
          </p:cNvPr>
          <p:cNvSpPr>
            <a:spLocks noGrp="1"/>
          </p:cNvSpPr>
          <p:nvPr>
            <p:ph type="body" sz="quarter" idx="47"/>
          </p:nvPr>
        </p:nvSpPr>
        <p:spPr>
          <a:xfrm>
            <a:off x="8075177" y="4733468"/>
            <a:ext cx="2034982"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390769" indent="0">
              <a:buNone/>
              <a:defRPr/>
            </a:lvl2pPr>
          </a:lstStyle>
          <a:p>
            <a:pPr lvl="0"/>
            <a:endParaRPr lang="en-US" dirty="0"/>
          </a:p>
          <a:p>
            <a:pPr lvl="0"/>
            <a:endParaRPr lang="en-US" dirty="0"/>
          </a:p>
        </p:txBody>
      </p:sp>
      <p:sp>
        <p:nvSpPr>
          <p:cNvPr id="40" name="Text Placeholder 3">
            <a:extLst>
              <a:ext uri="{FF2B5EF4-FFF2-40B4-BE49-F238E27FC236}">
                <a16:creationId xmlns:a16="http://schemas.microsoft.com/office/drawing/2014/main" id="{99A19854-906F-4A78-9749-7BCB291E84E4}"/>
              </a:ext>
            </a:extLst>
          </p:cNvPr>
          <p:cNvSpPr>
            <a:spLocks noGrp="1"/>
          </p:cNvSpPr>
          <p:nvPr>
            <p:ph type="body" sz="quarter" idx="48"/>
          </p:nvPr>
        </p:nvSpPr>
        <p:spPr>
          <a:xfrm>
            <a:off x="8085528" y="3469387"/>
            <a:ext cx="2039075"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390769" indent="0">
              <a:buNone/>
              <a:defRPr/>
            </a:lvl2pPr>
          </a:lstStyle>
          <a:p>
            <a:pPr lvl="0"/>
            <a:endParaRPr lang="en-US" dirty="0"/>
          </a:p>
        </p:txBody>
      </p:sp>
      <p:sp>
        <p:nvSpPr>
          <p:cNvPr id="41" name="Text Placeholder 3">
            <a:extLst>
              <a:ext uri="{FF2B5EF4-FFF2-40B4-BE49-F238E27FC236}">
                <a16:creationId xmlns:a16="http://schemas.microsoft.com/office/drawing/2014/main" id="{EE3A2891-5B61-42F1-AED7-1C8BDF8A6E2A}"/>
              </a:ext>
            </a:extLst>
          </p:cNvPr>
          <p:cNvSpPr>
            <a:spLocks noGrp="1"/>
          </p:cNvSpPr>
          <p:nvPr>
            <p:ph type="body" sz="quarter" idx="49"/>
          </p:nvPr>
        </p:nvSpPr>
        <p:spPr>
          <a:xfrm>
            <a:off x="8085528" y="3724884"/>
            <a:ext cx="2039075"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390769" indent="0">
              <a:buNone/>
              <a:defRPr/>
            </a:lvl2pPr>
          </a:lstStyle>
          <a:p>
            <a:pPr lvl="0"/>
            <a:endParaRPr lang="en-US" dirty="0"/>
          </a:p>
        </p:txBody>
      </p:sp>
      <p:sp>
        <p:nvSpPr>
          <p:cNvPr id="43" name="Text Placeholder 3">
            <a:extLst>
              <a:ext uri="{FF2B5EF4-FFF2-40B4-BE49-F238E27FC236}">
                <a16:creationId xmlns:a16="http://schemas.microsoft.com/office/drawing/2014/main" id="{16D519CF-78F6-4021-96E7-6598672E396A}"/>
              </a:ext>
            </a:extLst>
          </p:cNvPr>
          <p:cNvSpPr>
            <a:spLocks noGrp="1"/>
          </p:cNvSpPr>
          <p:nvPr>
            <p:ph type="body" sz="quarter" idx="50"/>
          </p:nvPr>
        </p:nvSpPr>
        <p:spPr>
          <a:xfrm>
            <a:off x="8085528" y="4042834"/>
            <a:ext cx="203907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44" name="Text Placeholder 3">
            <a:extLst>
              <a:ext uri="{FF2B5EF4-FFF2-40B4-BE49-F238E27FC236}">
                <a16:creationId xmlns:a16="http://schemas.microsoft.com/office/drawing/2014/main" id="{3977A27A-6BE8-4CC9-8316-E829E8B3672B}"/>
              </a:ext>
            </a:extLst>
          </p:cNvPr>
          <p:cNvSpPr>
            <a:spLocks noGrp="1"/>
          </p:cNvSpPr>
          <p:nvPr>
            <p:ph type="body" sz="quarter" idx="51"/>
          </p:nvPr>
        </p:nvSpPr>
        <p:spPr>
          <a:xfrm>
            <a:off x="8085528" y="4238424"/>
            <a:ext cx="203907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45" name="Text Placeholder 3">
            <a:extLst>
              <a:ext uri="{FF2B5EF4-FFF2-40B4-BE49-F238E27FC236}">
                <a16:creationId xmlns:a16="http://schemas.microsoft.com/office/drawing/2014/main" id="{FF9B68E7-FCCC-4580-B9F0-972CCDE2B5AB}"/>
              </a:ext>
            </a:extLst>
          </p:cNvPr>
          <p:cNvSpPr>
            <a:spLocks noGrp="1"/>
          </p:cNvSpPr>
          <p:nvPr>
            <p:ph type="body" sz="quarter" idx="52"/>
          </p:nvPr>
        </p:nvSpPr>
        <p:spPr>
          <a:xfrm>
            <a:off x="8085528" y="4434012"/>
            <a:ext cx="203907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64" name="Text Placeholder 3">
            <a:extLst>
              <a:ext uri="{FF2B5EF4-FFF2-40B4-BE49-F238E27FC236}">
                <a16:creationId xmlns:a16="http://schemas.microsoft.com/office/drawing/2014/main" id="{C3A785F1-69DB-4247-82ED-2256FBD32F81}"/>
              </a:ext>
            </a:extLst>
          </p:cNvPr>
          <p:cNvSpPr>
            <a:spLocks noGrp="1"/>
          </p:cNvSpPr>
          <p:nvPr>
            <p:ph type="body" sz="quarter" idx="53"/>
          </p:nvPr>
        </p:nvSpPr>
        <p:spPr>
          <a:xfrm>
            <a:off x="4918777" y="4733468"/>
            <a:ext cx="2034982"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390769" indent="0">
              <a:buNone/>
              <a:defRPr/>
            </a:lvl2pPr>
          </a:lstStyle>
          <a:p>
            <a:pPr lvl="0"/>
            <a:endParaRPr lang="en-US" dirty="0"/>
          </a:p>
          <a:p>
            <a:pPr lvl="0"/>
            <a:endParaRPr lang="en-US" dirty="0"/>
          </a:p>
        </p:txBody>
      </p:sp>
      <p:sp>
        <p:nvSpPr>
          <p:cNvPr id="65" name="Text Placeholder 3">
            <a:extLst>
              <a:ext uri="{FF2B5EF4-FFF2-40B4-BE49-F238E27FC236}">
                <a16:creationId xmlns:a16="http://schemas.microsoft.com/office/drawing/2014/main" id="{9C7543D0-572D-4558-ABDF-20775AD9D843}"/>
              </a:ext>
            </a:extLst>
          </p:cNvPr>
          <p:cNvSpPr>
            <a:spLocks noGrp="1"/>
          </p:cNvSpPr>
          <p:nvPr>
            <p:ph type="body" sz="quarter" idx="54"/>
          </p:nvPr>
        </p:nvSpPr>
        <p:spPr>
          <a:xfrm>
            <a:off x="4913969" y="3469387"/>
            <a:ext cx="2039075"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390769" indent="0">
              <a:buNone/>
              <a:defRPr/>
            </a:lvl2pPr>
          </a:lstStyle>
          <a:p>
            <a:pPr lvl="0"/>
            <a:endParaRPr lang="en-US" dirty="0"/>
          </a:p>
        </p:txBody>
      </p:sp>
      <p:sp>
        <p:nvSpPr>
          <p:cNvPr id="66" name="Text Placeholder 3">
            <a:extLst>
              <a:ext uri="{FF2B5EF4-FFF2-40B4-BE49-F238E27FC236}">
                <a16:creationId xmlns:a16="http://schemas.microsoft.com/office/drawing/2014/main" id="{51C0E57C-1B3E-4A3C-8947-7C8C50B9683E}"/>
              </a:ext>
            </a:extLst>
          </p:cNvPr>
          <p:cNvSpPr>
            <a:spLocks noGrp="1"/>
          </p:cNvSpPr>
          <p:nvPr>
            <p:ph type="body" sz="quarter" idx="55"/>
          </p:nvPr>
        </p:nvSpPr>
        <p:spPr>
          <a:xfrm>
            <a:off x="4913969" y="3724884"/>
            <a:ext cx="2039075"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390769" indent="0">
              <a:buNone/>
              <a:defRPr/>
            </a:lvl2pPr>
          </a:lstStyle>
          <a:p>
            <a:pPr lvl="0"/>
            <a:endParaRPr lang="en-US" dirty="0"/>
          </a:p>
        </p:txBody>
      </p:sp>
      <p:sp>
        <p:nvSpPr>
          <p:cNvPr id="67" name="Text Placeholder 3">
            <a:extLst>
              <a:ext uri="{FF2B5EF4-FFF2-40B4-BE49-F238E27FC236}">
                <a16:creationId xmlns:a16="http://schemas.microsoft.com/office/drawing/2014/main" id="{FFB14962-86A2-45AB-8063-55E0EE6F2174}"/>
              </a:ext>
            </a:extLst>
          </p:cNvPr>
          <p:cNvSpPr>
            <a:spLocks noGrp="1"/>
          </p:cNvSpPr>
          <p:nvPr>
            <p:ph type="body" sz="quarter" idx="56"/>
          </p:nvPr>
        </p:nvSpPr>
        <p:spPr>
          <a:xfrm>
            <a:off x="4913969" y="4042834"/>
            <a:ext cx="203907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68" name="Text Placeholder 3">
            <a:extLst>
              <a:ext uri="{FF2B5EF4-FFF2-40B4-BE49-F238E27FC236}">
                <a16:creationId xmlns:a16="http://schemas.microsoft.com/office/drawing/2014/main" id="{EED872CA-7142-4A91-9706-20A3BC137D65}"/>
              </a:ext>
            </a:extLst>
          </p:cNvPr>
          <p:cNvSpPr>
            <a:spLocks noGrp="1"/>
          </p:cNvSpPr>
          <p:nvPr>
            <p:ph type="body" sz="quarter" idx="57"/>
          </p:nvPr>
        </p:nvSpPr>
        <p:spPr>
          <a:xfrm>
            <a:off x="4913969" y="4238424"/>
            <a:ext cx="203907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69" name="Text Placeholder 3">
            <a:extLst>
              <a:ext uri="{FF2B5EF4-FFF2-40B4-BE49-F238E27FC236}">
                <a16:creationId xmlns:a16="http://schemas.microsoft.com/office/drawing/2014/main" id="{5FDAA828-CA5F-452D-A722-3618B713FA66}"/>
              </a:ext>
            </a:extLst>
          </p:cNvPr>
          <p:cNvSpPr>
            <a:spLocks noGrp="1"/>
          </p:cNvSpPr>
          <p:nvPr>
            <p:ph type="body" sz="quarter" idx="58"/>
          </p:nvPr>
        </p:nvSpPr>
        <p:spPr>
          <a:xfrm>
            <a:off x="4913969" y="4434012"/>
            <a:ext cx="203907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70" name="Text Placeholder 3">
            <a:extLst>
              <a:ext uri="{FF2B5EF4-FFF2-40B4-BE49-F238E27FC236}">
                <a16:creationId xmlns:a16="http://schemas.microsoft.com/office/drawing/2014/main" id="{D715F4EC-B798-45F6-885E-E6981AB9B46E}"/>
              </a:ext>
            </a:extLst>
          </p:cNvPr>
          <p:cNvSpPr>
            <a:spLocks noGrp="1"/>
          </p:cNvSpPr>
          <p:nvPr>
            <p:ph type="body" sz="quarter" idx="59"/>
          </p:nvPr>
        </p:nvSpPr>
        <p:spPr>
          <a:xfrm>
            <a:off x="1730881" y="4733468"/>
            <a:ext cx="2034982"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390769" indent="0">
              <a:buNone/>
              <a:defRPr/>
            </a:lvl2pPr>
          </a:lstStyle>
          <a:p>
            <a:pPr lvl="0"/>
            <a:endParaRPr lang="en-US" dirty="0"/>
          </a:p>
          <a:p>
            <a:pPr lvl="0"/>
            <a:endParaRPr lang="en-US" dirty="0"/>
          </a:p>
        </p:txBody>
      </p:sp>
      <p:sp>
        <p:nvSpPr>
          <p:cNvPr id="71" name="Text Placeholder 3">
            <a:extLst>
              <a:ext uri="{FF2B5EF4-FFF2-40B4-BE49-F238E27FC236}">
                <a16:creationId xmlns:a16="http://schemas.microsoft.com/office/drawing/2014/main" id="{CCBFC1E5-10FC-4936-83BB-27EF59441785}"/>
              </a:ext>
            </a:extLst>
          </p:cNvPr>
          <p:cNvSpPr>
            <a:spLocks noGrp="1"/>
          </p:cNvSpPr>
          <p:nvPr>
            <p:ph type="body" sz="quarter" idx="60"/>
          </p:nvPr>
        </p:nvSpPr>
        <p:spPr>
          <a:xfrm>
            <a:off x="1736249" y="3469387"/>
            <a:ext cx="2039075"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390769" indent="0">
              <a:buNone/>
              <a:defRPr/>
            </a:lvl2pPr>
          </a:lstStyle>
          <a:p>
            <a:pPr lvl="0"/>
            <a:endParaRPr lang="en-US" dirty="0"/>
          </a:p>
        </p:txBody>
      </p:sp>
      <p:sp>
        <p:nvSpPr>
          <p:cNvPr id="72" name="Text Placeholder 3">
            <a:extLst>
              <a:ext uri="{FF2B5EF4-FFF2-40B4-BE49-F238E27FC236}">
                <a16:creationId xmlns:a16="http://schemas.microsoft.com/office/drawing/2014/main" id="{6552725E-9F9C-40C7-9051-C16E96E5772B}"/>
              </a:ext>
            </a:extLst>
          </p:cNvPr>
          <p:cNvSpPr>
            <a:spLocks noGrp="1"/>
          </p:cNvSpPr>
          <p:nvPr>
            <p:ph type="body" sz="quarter" idx="61"/>
          </p:nvPr>
        </p:nvSpPr>
        <p:spPr>
          <a:xfrm>
            <a:off x="1736249" y="3724884"/>
            <a:ext cx="2039075"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390769" indent="0">
              <a:buNone/>
              <a:defRPr/>
            </a:lvl2pPr>
          </a:lstStyle>
          <a:p>
            <a:pPr lvl="0"/>
            <a:endParaRPr lang="en-US" dirty="0"/>
          </a:p>
        </p:txBody>
      </p:sp>
      <p:sp>
        <p:nvSpPr>
          <p:cNvPr id="73" name="Text Placeholder 3">
            <a:extLst>
              <a:ext uri="{FF2B5EF4-FFF2-40B4-BE49-F238E27FC236}">
                <a16:creationId xmlns:a16="http://schemas.microsoft.com/office/drawing/2014/main" id="{0517A51F-AC7D-42B0-A466-559AF949651E}"/>
              </a:ext>
            </a:extLst>
          </p:cNvPr>
          <p:cNvSpPr>
            <a:spLocks noGrp="1"/>
          </p:cNvSpPr>
          <p:nvPr>
            <p:ph type="body" sz="quarter" idx="62"/>
          </p:nvPr>
        </p:nvSpPr>
        <p:spPr>
          <a:xfrm>
            <a:off x="1736249" y="4042834"/>
            <a:ext cx="203907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74" name="Text Placeholder 3">
            <a:extLst>
              <a:ext uri="{FF2B5EF4-FFF2-40B4-BE49-F238E27FC236}">
                <a16:creationId xmlns:a16="http://schemas.microsoft.com/office/drawing/2014/main" id="{63614C46-15A8-48E0-A208-764B4C09A479}"/>
              </a:ext>
            </a:extLst>
          </p:cNvPr>
          <p:cNvSpPr>
            <a:spLocks noGrp="1"/>
          </p:cNvSpPr>
          <p:nvPr>
            <p:ph type="body" sz="quarter" idx="63"/>
          </p:nvPr>
        </p:nvSpPr>
        <p:spPr>
          <a:xfrm>
            <a:off x="1736249" y="4238424"/>
            <a:ext cx="203907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75" name="Text Placeholder 3">
            <a:extLst>
              <a:ext uri="{FF2B5EF4-FFF2-40B4-BE49-F238E27FC236}">
                <a16:creationId xmlns:a16="http://schemas.microsoft.com/office/drawing/2014/main" id="{32309C75-0A42-446E-969A-87247BB2C490}"/>
              </a:ext>
            </a:extLst>
          </p:cNvPr>
          <p:cNvSpPr>
            <a:spLocks noGrp="1"/>
          </p:cNvSpPr>
          <p:nvPr>
            <p:ph type="body" sz="quarter" idx="64"/>
          </p:nvPr>
        </p:nvSpPr>
        <p:spPr>
          <a:xfrm>
            <a:off x="1736249" y="4434012"/>
            <a:ext cx="203907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34" name="Title 1">
            <a:extLst>
              <a:ext uri="{FF2B5EF4-FFF2-40B4-BE49-F238E27FC236}">
                <a16:creationId xmlns:a16="http://schemas.microsoft.com/office/drawing/2014/main" id="{84D0C812-C407-4E19-B49B-FB9971E3DF96}"/>
              </a:ext>
            </a:extLst>
          </p:cNvPr>
          <p:cNvSpPr>
            <a:spLocks noGrp="1"/>
          </p:cNvSpPr>
          <p:nvPr>
            <p:ph type="title"/>
          </p:nvPr>
        </p:nvSpPr>
        <p:spPr>
          <a:xfrm>
            <a:off x="502251" y="343128"/>
            <a:ext cx="5448628" cy="184666"/>
          </a:xfrm>
        </p:spPr>
        <p:txBody>
          <a:bodyPr lIns="0" tIns="0" rIns="0" bIns="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901531415"/>
      </p:ext>
    </p:extLst>
  </p:cSld>
  <p:clrMapOvr>
    <a:masterClrMapping/>
  </p:clrMapOvr>
  <p:extLst>
    <p:ext uri="{DCECCB84-F9BA-43D5-87BE-67443E8EF086}">
      <p15:sldGuideLst xmlns:p15="http://schemas.microsoft.com/office/powerpoint/2012/main">
        <p15:guide id="1" orient="horz" pos="960">
          <p15:clr>
            <a:srgbClr val="A4A3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io 13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58"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98012" y="605159"/>
            <a:ext cx="5448629" cy="276999"/>
          </a:xfrm>
        </p:spPr>
        <p:txBody>
          <a:bodyPr lIns="0" tIns="0" rIns="0" bIns="0" anchor="t" anchorCtr="0">
            <a:noAutofit/>
          </a:bodyPr>
          <a:lstStyle>
            <a:lvl1pPr marL="0" marR="0" indent="0" algn="l" defTabSz="781538" rtl="0" eaLnBrk="1" fontAlgn="auto" latinLnBrk="0" hangingPunct="1">
              <a:lnSpc>
                <a:spcPct val="100000"/>
              </a:lnSpc>
              <a:spcBef>
                <a:spcPts val="0"/>
              </a:spcBef>
              <a:spcAft>
                <a:spcPts val="0"/>
              </a:spcAft>
              <a:buClrTx/>
              <a:buSzTx/>
              <a:buFont typeface="Arial" panose="020B0604020202020204" pitchFamily="34" charset="0"/>
              <a:buNone/>
              <a:tabLst/>
              <a:defRPr sz="1800" b="1" spc="171" baseline="0">
                <a:solidFill>
                  <a:schemeClr val="accent1"/>
                </a:solidFill>
              </a:defRPr>
            </a:lvl1pPr>
          </a:lstStyle>
          <a:p>
            <a:pPr lvl="0"/>
            <a:endParaRPr lang="en-US" dirty="0"/>
          </a:p>
        </p:txBody>
      </p:sp>
      <p:sp>
        <p:nvSpPr>
          <p:cNvPr id="34" name="Title 1">
            <a:extLst>
              <a:ext uri="{FF2B5EF4-FFF2-40B4-BE49-F238E27FC236}">
                <a16:creationId xmlns:a16="http://schemas.microsoft.com/office/drawing/2014/main" id="{84D0C812-C407-4E19-B49B-FB9971E3DF96}"/>
              </a:ext>
            </a:extLst>
          </p:cNvPr>
          <p:cNvSpPr>
            <a:spLocks noGrp="1"/>
          </p:cNvSpPr>
          <p:nvPr>
            <p:ph type="title"/>
          </p:nvPr>
        </p:nvSpPr>
        <p:spPr>
          <a:xfrm>
            <a:off x="502251" y="343128"/>
            <a:ext cx="5448628" cy="184666"/>
          </a:xfrm>
        </p:spPr>
        <p:txBody>
          <a:bodyPr lIns="0" tIns="0" rIns="0" bIns="0">
            <a:noAutofit/>
          </a:bodyPr>
          <a:lstStyle>
            <a:lvl1pPr>
              <a:defRPr sz="1200" b="1">
                <a:solidFill>
                  <a:schemeClr val="accent2"/>
                </a:solidFill>
              </a:defRPr>
            </a:lvl1pPr>
          </a:lstStyle>
          <a:p>
            <a:r>
              <a:rPr lang="en-US"/>
              <a:t>Click to edit Master title style</a:t>
            </a:r>
          </a:p>
        </p:txBody>
      </p:sp>
      <p:sp>
        <p:nvSpPr>
          <p:cNvPr id="33" name="Picture Placeholder 3">
            <a:extLst>
              <a:ext uri="{FF2B5EF4-FFF2-40B4-BE49-F238E27FC236}">
                <a16:creationId xmlns:a16="http://schemas.microsoft.com/office/drawing/2014/main" id="{C625459E-78D3-4737-BB48-7D9ADFB312A9}"/>
              </a:ext>
            </a:extLst>
          </p:cNvPr>
          <p:cNvSpPr>
            <a:spLocks noGrp="1"/>
          </p:cNvSpPr>
          <p:nvPr>
            <p:ph type="pic" sz="quarter" idx="37"/>
          </p:nvPr>
        </p:nvSpPr>
        <p:spPr>
          <a:xfrm>
            <a:off x="1725455" y="1542393"/>
            <a:ext cx="1828800" cy="2040789"/>
          </a:xfrm>
        </p:spPr>
        <p:txBody>
          <a:bodyPr/>
          <a:lstStyle>
            <a:lvl1pPr marL="0" indent="0">
              <a:buFontTx/>
              <a:buNone/>
              <a:defRPr>
                <a:solidFill>
                  <a:schemeClr val="accent6"/>
                </a:solidFill>
              </a:defRPr>
            </a:lvl1pPr>
          </a:lstStyle>
          <a:p>
            <a:endParaRPr lang="en-US" dirty="0"/>
          </a:p>
        </p:txBody>
      </p:sp>
      <p:sp>
        <p:nvSpPr>
          <p:cNvPr id="38" name="Picture Placeholder 3">
            <a:extLst>
              <a:ext uri="{FF2B5EF4-FFF2-40B4-BE49-F238E27FC236}">
                <a16:creationId xmlns:a16="http://schemas.microsoft.com/office/drawing/2014/main" id="{FE7534BB-9608-4206-94E3-949274F31CD3}"/>
              </a:ext>
            </a:extLst>
          </p:cNvPr>
          <p:cNvSpPr>
            <a:spLocks noGrp="1"/>
          </p:cNvSpPr>
          <p:nvPr>
            <p:ph type="pic" sz="quarter" idx="38"/>
          </p:nvPr>
        </p:nvSpPr>
        <p:spPr>
          <a:xfrm>
            <a:off x="4883781" y="1542393"/>
            <a:ext cx="1828800" cy="2040789"/>
          </a:xfrm>
        </p:spPr>
        <p:txBody>
          <a:bodyPr/>
          <a:lstStyle>
            <a:lvl1pPr marL="0" indent="0">
              <a:buFontTx/>
              <a:buNone/>
              <a:defRPr>
                <a:solidFill>
                  <a:schemeClr val="accent6"/>
                </a:solidFill>
              </a:defRPr>
            </a:lvl1pPr>
          </a:lstStyle>
          <a:p>
            <a:endParaRPr lang="en-US" dirty="0"/>
          </a:p>
        </p:txBody>
      </p:sp>
      <p:sp>
        <p:nvSpPr>
          <p:cNvPr id="42" name="Picture Placeholder 3">
            <a:extLst>
              <a:ext uri="{FF2B5EF4-FFF2-40B4-BE49-F238E27FC236}">
                <a16:creationId xmlns:a16="http://schemas.microsoft.com/office/drawing/2014/main" id="{D387132A-C4D3-4E5E-8A45-3F54B785D68B}"/>
              </a:ext>
            </a:extLst>
          </p:cNvPr>
          <p:cNvSpPr>
            <a:spLocks noGrp="1"/>
          </p:cNvSpPr>
          <p:nvPr>
            <p:ph type="pic" sz="quarter" idx="39"/>
          </p:nvPr>
        </p:nvSpPr>
        <p:spPr>
          <a:xfrm>
            <a:off x="8042108" y="1542393"/>
            <a:ext cx="1828800" cy="2040789"/>
          </a:xfrm>
        </p:spPr>
        <p:txBody>
          <a:bodyPr/>
          <a:lstStyle>
            <a:lvl1pPr marL="0" indent="0">
              <a:buFontTx/>
              <a:buNone/>
              <a:defRPr>
                <a:solidFill>
                  <a:schemeClr val="accent6"/>
                </a:solidFill>
              </a:defRPr>
            </a:lvl1pPr>
          </a:lstStyle>
          <a:p>
            <a:endParaRPr lang="en-US" dirty="0"/>
          </a:p>
        </p:txBody>
      </p:sp>
      <p:sp>
        <p:nvSpPr>
          <p:cNvPr id="46" name="Text Placeholder 3">
            <a:extLst>
              <a:ext uri="{FF2B5EF4-FFF2-40B4-BE49-F238E27FC236}">
                <a16:creationId xmlns:a16="http://schemas.microsoft.com/office/drawing/2014/main" id="{2D57835B-1F37-4D31-AA21-62C905DE2BE9}"/>
              </a:ext>
            </a:extLst>
          </p:cNvPr>
          <p:cNvSpPr>
            <a:spLocks noGrp="1"/>
          </p:cNvSpPr>
          <p:nvPr>
            <p:ph type="body" sz="quarter" idx="47"/>
          </p:nvPr>
        </p:nvSpPr>
        <p:spPr>
          <a:xfrm>
            <a:off x="8318291" y="5077750"/>
            <a:ext cx="1904012"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390769" indent="0">
              <a:buNone/>
              <a:defRPr/>
            </a:lvl2pPr>
          </a:lstStyle>
          <a:p>
            <a:pPr lvl="0"/>
            <a:endParaRPr lang="en-US" dirty="0"/>
          </a:p>
          <a:p>
            <a:pPr lvl="0"/>
            <a:endParaRPr lang="en-US" dirty="0"/>
          </a:p>
        </p:txBody>
      </p:sp>
      <p:sp>
        <p:nvSpPr>
          <p:cNvPr id="47" name="Text Placeholder 3">
            <a:extLst>
              <a:ext uri="{FF2B5EF4-FFF2-40B4-BE49-F238E27FC236}">
                <a16:creationId xmlns:a16="http://schemas.microsoft.com/office/drawing/2014/main" id="{5FB6C868-85DA-4EBB-9C59-E40E99A60137}"/>
              </a:ext>
            </a:extLst>
          </p:cNvPr>
          <p:cNvSpPr>
            <a:spLocks noGrp="1"/>
          </p:cNvSpPr>
          <p:nvPr>
            <p:ph type="body" sz="quarter" idx="48"/>
          </p:nvPr>
        </p:nvSpPr>
        <p:spPr>
          <a:xfrm>
            <a:off x="8313484" y="3813669"/>
            <a:ext cx="1907841"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390769" indent="0">
              <a:buNone/>
              <a:defRPr/>
            </a:lvl2pPr>
          </a:lstStyle>
          <a:p>
            <a:pPr lvl="0"/>
            <a:endParaRPr lang="en-US" dirty="0"/>
          </a:p>
        </p:txBody>
      </p:sp>
      <p:sp>
        <p:nvSpPr>
          <p:cNvPr id="48" name="Text Placeholder 3">
            <a:extLst>
              <a:ext uri="{FF2B5EF4-FFF2-40B4-BE49-F238E27FC236}">
                <a16:creationId xmlns:a16="http://schemas.microsoft.com/office/drawing/2014/main" id="{1F6D99A6-B535-4D3A-8BD3-CFF7E4D1B0C1}"/>
              </a:ext>
            </a:extLst>
          </p:cNvPr>
          <p:cNvSpPr>
            <a:spLocks noGrp="1"/>
          </p:cNvSpPr>
          <p:nvPr>
            <p:ph type="body" sz="quarter" idx="49"/>
          </p:nvPr>
        </p:nvSpPr>
        <p:spPr>
          <a:xfrm>
            <a:off x="8313484" y="4069166"/>
            <a:ext cx="1907841"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390769" indent="0">
              <a:buNone/>
              <a:defRPr/>
            </a:lvl2pPr>
          </a:lstStyle>
          <a:p>
            <a:pPr lvl="0"/>
            <a:endParaRPr lang="en-US" dirty="0"/>
          </a:p>
        </p:txBody>
      </p:sp>
      <p:sp>
        <p:nvSpPr>
          <p:cNvPr id="49" name="Text Placeholder 3">
            <a:extLst>
              <a:ext uri="{FF2B5EF4-FFF2-40B4-BE49-F238E27FC236}">
                <a16:creationId xmlns:a16="http://schemas.microsoft.com/office/drawing/2014/main" id="{384647C8-7063-44AA-959D-F7BC5791FE80}"/>
              </a:ext>
            </a:extLst>
          </p:cNvPr>
          <p:cNvSpPr>
            <a:spLocks noGrp="1"/>
          </p:cNvSpPr>
          <p:nvPr>
            <p:ph type="body" sz="quarter" idx="50"/>
          </p:nvPr>
        </p:nvSpPr>
        <p:spPr>
          <a:xfrm>
            <a:off x="8313484" y="4387116"/>
            <a:ext cx="1907841"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50" name="Text Placeholder 3">
            <a:extLst>
              <a:ext uri="{FF2B5EF4-FFF2-40B4-BE49-F238E27FC236}">
                <a16:creationId xmlns:a16="http://schemas.microsoft.com/office/drawing/2014/main" id="{AE85E3B4-E656-489D-847C-6C83D56AABCF}"/>
              </a:ext>
            </a:extLst>
          </p:cNvPr>
          <p:cNvSpPr>
            <a:spLocks noGrp="1"/>
          </p:cNvSpPr>
          <p:nvPr>
            <p:ph type="body" sz="quarter" idx="51"/>
          </p:nvPr>
        </p:nvSpPr>
        <p:spPr>
          <a:xfrm>
            <a:off x="8313484" y="4582706"/>
            <a:ext cx="1907841"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51" name="Text Placeholder 3">
            <a:extLst>
              <a:ext uri="{FF2B5EF4-FFF2-40B4-BE49-F238E27FC236}">
                <a16:creationId xmlns:a16="http://schemas.microsoft.com/office/drawing/2014/main" id="{1C8F82BE-3AAC-4144-94B3-51DB8C4B9B10}"/>
              </a:ext>
            </a:extLst>
          </p:cNvPr>
          <p:cNvSpPr>
            <a:spLocks noGrp="1"/>
          </p:cNvSpPr>
          <p:nvPr>
            <p:ph type="body" sz="quarter" idx="52"/>
          </p:nvPr>
        </p:nvSpPr>
        <p:spPr>
          <a:xfrm>
            <a:off x="8313484" y="4778294"/>
            <a:ext cx="1907841"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52" name="Text Placeholder 3">
            <a:extLst>
              <a:ext uri="{FF2B5EF4-FFF2-40B4-BE49-F238E27FC236}">
                <a16:creationId xmlns:a16="http://schemas.microsoft.com/office/drawing/2014/main" id="{868FF28E-9D48-4C00-B940-3014BE5B0838}"/>
              </a:ext>
            </a:extLst>
          </p:cNvPr>
          <p:cNvSpPr>
            <a:spLocks noGrp="1"/>
          </p:cNvSpPr>
          <p:nvPr>
            <p:ph type="body" sz="quarter" idx="53"/>
          </p:nvPr>
        </p:nvSpPr>
        <p:spPr>
          <a:xfrm>
            <a:off x="5092457" y="5077750"/>
            <a:ext cx="1904012"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390769" indent="0">
              <a:buNone/>
              <a:defRPr/>
            </a:lvl2pPr>
          </a:lstStyle>
          <a:p>
            <a:pPr lvl="0"/>
            <a:endParaRPr lang="en-US" dirty="0"/>
          </a:p>
          <a:p>
            <a:pPr lvl="0"/>
            <a:endParaRPr lang="en-US" dirty="0"/>
          </a:p>
        </p:txBody>
      </p:sp>
      <p:sp>
        <p:nvSpPr>
          <p:cNvPr id="53" name="Text Placeholder 3">
            <a:extLst>
              <a:ext uri="{FF2B5EF4-FFF2-40B4-BE49-F238E27FC236}">
                <a16:creationId xmlns:a16="http://schemas.microsoft.com/office/drawing/2014/main" id="{A9AD974C-3902-458A-9D95-B8D23F1AC014}"/>
              </a:ext>
            </a:extLst>
          </p:cNvPr>
          <p:cNvSpPr>
            <a:spLocks noGrp="1"/>
          </p:cNvSpPr>
          <p:nvPr>
            <p:ph type="body" sz="quarter" idx="54"/>
          </p:nvPr>
        </p:nvSpPr>
        <p:spPr>
          <a:xfrm>
            <a:off x="5087649" y="3813669"/>
            <a:ext cx="1907841"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390769" indent="0">
              <a:buNone/>
              <a:defRPr/>
            </a:lvl2pPr>
          </a:lstStyle>
          <a:p>
            <a:pPr lvl="0"/>
            <a:endParaRPr lang="en-US" dirty="0"/>
          </a:p>
        </p:txBody>
      </p:sp>
      <p:sp>
        <p:nvSpPr>
          <p:cNvPr id="54" name="Text Placeholder 3">
            <a:extLst>
              <a:ext uri="{FF2B5EF4-FFF2-40B4-BE49-F238E27FC236}">
                <a16:creationId xmlns:a16="http://schemas.microsoft.com/office/drawing/2014/main" id="{740B510A-A4D8-4E69-ADCC-2769AF999CA8}"/>
              </a:ext>
            </a:extLst>
          </p:cNvPr>
          <p:cNvSpPr>
            <a:spLocks noGrp="1"/>
          </p:cNvSpPr>
          <p:nvPr>
            <p:ph type="body" sz="quarter" idx="55"/>
          </p:nvPr>
        </p:nvSpPr>
        <p:spPr>
          <a:xfrm>
            <a:off x="5087649" y="4069166"/>
            <a:ext cx="1907841"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390769" indent="0">
              <a:buNone/>
              <a:defRPr/>
            </a:lvl2pPr>
          </a:lstStyle>
          <a:p>
            <a:pPr lvl="0"/>
            <a:endParaRPr lang="en-US" dirty="0"/>
          </a:p>
        </p:txBody>
      </p:sp>
      <p:sp>
        <p:nvSpPr>
          <p:cNvPr id="55" name="Text Placeholder 3">
            <a:extLst>
              <a:ext uri="{FF2B5EF4-FFF2-40B4-BE49-F238E27FC236}">
                <a16:creationId xmlns:a16="http://schemas.microsoft.com/office/drawing/2014/main" id="{601BF8E2-B0AC-48CB-BA4C-1252D016536C}"/>
              </a:ext>
            </a:extLst>
          </p:cNvPr>
          <p:cNvSpPr>
            <a:spLocks noGrp="1"/>
          </p:cNvSpPr>
          <p:nvPr>
            <p:ph type="body" sz="quarter" idx="56"/>
          </p:nvPr>
        </p:nvSpPr>
        <p:spPr>
          <a:xfrm>
            <a:off x="5087649" y="4387116"/>
            <a:ext cx="1907841"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56" name="Text Placeholder 3">
            <a:extLst>
              <a:ext uri="{FF2B5EF4-FFF2-40B4-BE49-F238E27FC236}">
                <a16:creationId xmlns:a16="http://schemas.microsoft.com/office/drawing/2014/main" id="{D31B629C-B973-41FC-8D88-AA097157F598}"/>
              </a:ext>
            </a:extLst>
          </p:cNvPr>
          <p:cNvSpPr>
            <a:spLocks noGrp="1"/>
          </p:cNvSpPr>
          <p:nvPr>
            <p:ph type="body" sz="quarter" idx="57"/>
          </p:nvPr>
        </p:nvSpPr>
        <p:spPr>
          <a:xfrm>
            <a:off x="5087649" y="4582706"/>
            <a:ext cx="1907841"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57" name="Text Placeholder 3">
            <a:extLst>
              <a:ext uri="{FF2B5EF4-FFF2-40B4-BE49-F238E27FC236}">
                <a16:creationId xmlns:a16="http://schemas.microsoft.com/office/drawing/2014/main" id="{1E0671BB-66B2-48CA-8011-097B4F365199}"/>
              </a:ext>
            </a:extLst>
          </p:cNvPr>
          <p:cNvSpPr>
            <a:spLocks noGrp="1"/>
          </p:cNvSpPr>
          <p:nvPr>
            <p:ph type="body" sz="quarter" idx="58"/>
          </p:nvPr>
        </p:nvSpPr>
        <p:spPr>
          <a:xfrm>
            <a:off x="5087649" y="4778294"/>
            <a:ext cx="1907841"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58" name="Text Placeholder 3">
            <a:extLst>
              <a:ext uri="{FF2B5EF4-FFF2-40B4-BE49-F238E27FC236}">
                <a16:creationId xmlns:a16="http://schemas.microsoft.com/office/drawing/2014/main" id="{530C8DC5-895F-4B52-8120-F945FFECD6B2}"/>
              </a:ext>
            </a:extLst>
          </p:cNvPr>
          <p:cNvSpPr>
            <a:spLocks noGrp="1"/>
          </p:cNvSpPr>
          <p:nvPr>
            <p:ph type="body" sz="quarter" idx="59"/>
          </p:nvPr>
        </p:nvSpPr>
        <p:spPr>
          <a:xfrm>
            <a:off x="1893027" y="5077750"/>
            <a:ext cx="1904010"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390769" indent="0">
              <a:buNone/>
              <a:defRPr/>
            </a:lvl2pPr>
          </a:lstStyle>
          <a:p>
            <a:pPr lvl="0"/>
            <a:endParaRPr lang="en-US" dirty="0"/>
          </a:p>
          <a:p>
            <a:pPr lvl="0"/>
            <a:endParaRPr lang="en-US" dirty="0"/>
          </a:p>
        </p:txBody>
      </p:sp>
      <p:sp>
        <p:nvSpPr>
          <p:cNvPr id="59" name="Text Placeholder 3">
            <a:extLst>
              <a:ext uri="{FF2B5EF4-FFF2-40B4-BE49-F238E27FC236}">
                <a16:creationId xmlns:a16="http://schemas.microsoft.com/office/drawing/2014/main" id="{DFA7A6BA-707A-45FC-8D4B-6E41B9B118BC}"/>
              </a:ext>
            </a:extLst>
          </p:cNvPr>
          <p:cNvSpPr>
            <a:spLocks noGrp="1"/>
          </p:cNvSpPr>
          <p:nvPr>
            <p:ph type="body" sz="quarter" idx="60"/>
          </p:nvPr>
        </p:nvSpPr>
        <p:spPr>
          <a:xfrm>
            <a:off x="1888222" y="3813669"/>
            <a:ext cx="1907840"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390769" indent="0">
              <a:buNone/>
              <a:defRPr/>
            </a:lvl2pPr>
          </a:lstStyle>
          <a:p>
            <a:pPr lvl="0"/>
            <a:endParaRPr lang="en-US" dirty="0"/>
          </a:p>
        </p:txBody>
      </p:sp>
      <p:sp>
        <p:nvSpPr>
          <p:cNvPr id="60" name="Text Placeholder 3">
            <a:extLst>
              <a:ext uri="{FF2B5EF4-FFF2-40B4-BE49-F238E27FC236}">
                <a16:creationId xmlns:a16="http://schemas.microsoft.com/office/drawing/2014/main" id="{9F1B27D6-61F4-4C46-A0BD-39DF1FC69D19}"/>
              </a:ext>
            </a:extLst>
          </p:cNvPr>
          <p:cNvSpPr>
            <a:spLocks noGrp="1"/>
          </p:cNvSpPr>
          <p:nvPr>
            <p:ph type="body" sz="quarter" idx="61"/>
          </p:nvPr>
        </p:nvSpPr>
        <p:spPr>
          <a:xfrm>
            <a:off x="1888222" y="4069166"/>
            <a:ext cx="1907840"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390769" indent="0">
              <a:buNone/>
              <a:defRPr/>
            </a:lvl2pPr>
          </a:lstStyle>
          <a:p>
            <a:pPr lvl="0"/>
            <a:endParaRPr lang="en-US" dirty="0"/>
          </a:p>
        </p:txBody>
      </p:sp>
      <p:sp>
        <p:nvSpPr>
          <p:cNvPr id="61" name="Text Placeholder 3">
            <a:extLst>
              <a:ext uri="{FF2B5EF4-FFF2-40B4-BE49-F238E27FC236}">
                <a16:creationId xmlns:a16="http://schemas.microsoft.com/office/drawing/2014/main" id="{5FABE8C3-A8C6-465F-AC79-6058BD8781C8}"/>
              </a:ext>
            </a:extLst>
          </p:cNvPr>
          <p:cNvSpPr>
            <a:spLocks noGrp="1"/>
          </p:cNvSpPr>
          <p:nvPr>
            <p:ph type="body" sz="quarter" idx="62"/>
          </p:nvPr>
        </p:nvSpPr>
        <p:spPr>
          <a:xfrm>
            <a:off x="1888222" y="4387116"/>
            <a:ext cx="1907840"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62" name="Text Placeholder 3">
            <a:extLst>
              <a:ext uri="{FF2B5EF4-FFF2-40B4-BE49-F238E27FC236}">
                <a16:creationId xmlns:a16="http://schemas.microsoft.com/office/drawing/2014/main" id="{87A53D26-12EA-4825-A2D1-A85950E71FB3}"/>
              </a:ext>
            </a:extLst>
          </p:cNvPr>
          <p:cNvSpPr>
            <a:spLocks noGrp="1"/>
          </p:cNvSpPr>
          <p:nvPr>
            <p:ph type="body" sz="quarter" idx="63"/>
          </p:nvPr>
        </p:nvSpPr>
        <p:spPr>
          <a:xfrm>
            <a:off x="1888222" y="4582706"/>
            <a:ext cx="1907840"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63" name="Text Placeholder 3">
            <a:extLst>
              <a:ext uri="{FF2B5EF4-FFF2-40B4-BE49-F238E27FC236}">
                <a16:creationId xmlns:a16="http://schemas.microsoft.com/office/drawing/2014/main" id="{8E3B052C-B4C7-490A-A73B-19A2272AF66F}"/>
              </a:ext>
            </a:extLst>
          </p:cNvPr>
          <p:cNvSpPr>
            <a:spLocks noGrp="1"/>
          </p:cNvSpPr>
          <p:nvPr>
            <p:ph type="body" sz="quarter" idx="64"/>
          </p:nvPr>
        </p:nvSpPr>
        <p:spPr>
          <a:xfrm>
            <a:off x="1888222" y="4778294"/>
            <a:ext cx="1907840"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Tree>
    <p:extLst>
      <p:ext uri="{BB962C8B-B14F-4D97-AF65-F5344CB8AC3E}">
        <p14:creationId xmlns:p14="http://schemas.microsoft.com/office/powerpoint/2010/main" val="3994499896"/>
      </p:ext>
    </p:extLst>
  </p:cSld>
  <p:clrMapOvr>
    <a:masterClrMapping/>
  </p:clrMapOvr>
  <p:extLst>
    <p:ext uri="{DCECCB84-F9BA-43D5-87BE-67443E8EF086}">
      <p15:sldGuideLst xmlns:p15="http://schemas.microsoft.com/office/powerpoint/2012/main">
        <p15:guide id="1" orient="horz" pos="960">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io 14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58"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98012" y="605159"/>
            <a:ext cx="5448629" cy="276999"/>
          </a:xfrm>
        </p:spPr>
        <p:txBody>
          <a:bodyPr lIns="0" tIns="0" rIns="0" bIns="0" anchor="t" anchorCtr="0">
            <a:noAutofit/>
          </a:bodyPr>
          <a:lstStyle>
            <a:lvl1pPr marL="0" marR="0" indent="0" algn="l" defTabSz="781538" rtl="0" eaLnBrk="1" fontAlgn="auto" latinLnBrk="0" hangingPunct="1">
              <a:lnSpc>
                <a:spcPct val="100000"/>
              </a:lnSpc>
              <a:spcBef>
                <a:spcPts val="0"/>
              </a:spcBef>
              <a:spcAft>
                <a:spcPts val="0"/>
              </a:spcAft>
              <a:buClrTx/>
              <a:buSzTx/>
              <a:buFont typeface="Arial" panose="020B0604020202020204" pitchFamily="34" charset="0"/>
              <a:buNone/>
              <a:tabLst/>
              <a:defRPr sz="1800" b="1" spc="171" baseline="0">
                <a:solidFill>
                  <a:schemeClr val="bg1"/>
                </a:solidFill>
              </a:defRPr>
            </a:lvl1pPr>
          </a:lstStyle>
          <a:p>
            <a:pPr lvl="0"/>
            <a:endParaRPr lang="en-US" dirty="0"/>
          </a:p>
        </p:txBody>
      </p:sp>
      <p:sp>
        <p:nvSpPr>
          <p:cNvPr id="22" name="Picture Placeholder 3">
            <a:extLst>
              <a:ext uri="{FF2B5EF4-FFF2-40B4-BE49-F238E27FC236}">
                <a16:creationId xmlns:a16="http://schemas.microsoft.com/office/drawing/2014/main" id="{D2614D7F-E0CE-4AFF-8653-AB9D495F99BB}"/>
              </a:ext>
            </a:extLst>
          </p:cNvPr>
          <p:cNvSpPr>
            <a:spLocks noGrp="1"/>
          </p:cNvSpPr>
          <p:nvPr>
            <p:ph type="pic" sz="quarter" idx="38"/>
          </p:nvPr>
        </p:nvSpPr>
        <p:spPr>
          <a:xfrm>
            <a:off x="823821" y="1534837"/>
            <a:ext cx="4617720" cy="2364303"/>
          </a:xfrm>
        </p:spPr>
        <p:txBody>
          <a:bodyPr/>
          <a:lstStyle>
            <a:lvl1pPr marL="0" indent="0">
              <a:buFontTx/>
              <a:buNone/>
              <a:defRPr>
                <a:solidFill>
                  <a:schemeClr val="bg1"/>
                </a:solidFill>
              </a:defRPr>
            </a:lvl1pPr>
          </a:lstStyle>
          <a:p>
            <a:endParaRPr lang="en-US" dirty="0"/>
          </a:p>
        </p:txBody>
      </p:sp>
      <p:sp>
        <p:nvSpPr>
          <p:cNvPr id="23" name="Picture Placeholder 3">
            <a:extLst>
              <a:ext uri="{FF2B5EF4-FFF2-40B4-BE49-F238E27FC236}">
                <a16:creationId xmlns:a16="http://schemas.microsoft.com/office/drawing/2014/main" id="{C19E797D-1278-4937-B885-5B9BB110A5AF}"/>
              </a:ext>
            </a:extLst>
          </p:cNvPr>
          <p:cNvSpPr>
            <a:spLocks noGrp="1"/>
          </p:cNvSpPr>
          <p:nvPr>
            <p:ph type="pic" sz="quarter" idx="39"/>
          </p:nvPr>
        </p:nvSpPr>
        <p:spPr>
          <a:xfrm>
            <a:off x="6774613" y="1534837"/>
            <a:ext cx="4617720" cy="2364303"/>
          </a:xfrm>
        </p:spPr>
        <p:txBody>
          <a:bodyPr/>
          <a:lstStyle>
            <a:lvl1pPr marL="0" indent="0">
              <a:buFontTx/>
              <a:buNone/>
              <a:defRPr>
                <a:solidFill>
                  <a:schemeClr val="bg1"/>
                </a:solidFill>
              </a:defRPr>
            </a:lvl1pPr>
          </a:lstStyle>
          <a:p>
            <a:endParaRPr lang="en-US" dirty="0"/>
          </a:p>
        </p:txBody>
      </p:sp>
      <p:sp>
        <p:nvSpPr>
          <p:cNvPr id="34" name="Title 1">
            <a:extLst>
              <a:ext uri="{FF2B5EF4-FFF2-40B4-BE49-F238E27FC236}">
                <a16:creationId xmlns:a16="http://schemas.microsoft.com/office/drawing/2014/main" id="{84D0C812-C407-4E19-B49B-FB9971E3DF96}"/>
              </a:ext>
            </a:extLst>
          </p:cNvPr>
          <p:cNvSpPr>
            <a:spLocks noGrp="1"/>
          </p:cNvSpPr>
          <p:nvPr>
            <p:ph type="title"/>
          </p:nvPr>
        </p:nvSpPr>
        <p:spPr>
          <a:xfrm>
            <a:off x="502251" y="343128"/>
            <a:ext cx="5448628" cy="184666"/>
          </a:xfrm>
        </p:spPr>
        <p:txBody>
          <a:bodyPr lIns="0" tIns="0" rIns="0" bIns="0">
            <a:noAutofit/>
          </a:bodyPr>
          <a:lstStyle>
            <a:lvl1pPr>
              <a:defRPr sz="1200" b="1">
                <a:solidFill>
                  <a:schemeClr val="accent2"/>
                </a:solidFill>
              </a:defRPr>
            </a:lvl1pPr>
          </a:lstStyle>
          <a:p>
            <a:r>
              <a:rPr lang="en-US"/>
              <a:t>Click to edit Master title style</a:t>
            </a:r>
          </a:p>
        </p:txBody>
      </p:sp>
      <p:sp>
        <p:nvSpPr>
          <p:cNvPr id="26" name="Text Placeholder 3">
            <a:extLst>
              <a:ext uri="{FF2B5EF4-FFF2-40B4-BE49-F238E27FC236}">
                <a16:creationId xmlns:a16="http://schemas.microsoft.com/office/drawing/2014/main" id="{7E7650F4-14EF-4984-B262-58A7AC4EFDDA}"/>
              </a:ext>
            </a:extLst>
          </p:cNvPr>
          <p:cNvSpPr>
            <a:spLocks noGrp="1"/>
          </p:cNvSpPr>
          <p:nvPr>
            <p:ph type="body" sz="quarter" idx="47"/>
          </p:nvPr>
        </p:nvSpPr>
        <p:spPr>
          <a:xfrm>
            <a:off x="828624" y="5423256"/>
            <a:ext cx="4612917"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390769" indent="0">
              <a:buNone/>
              <a:defRPr/>
            </a:lvl2pPr>
          </a:lstStyle>
          <a:p>
            <a:pPr lvl="0"/>
            <a:endParaRPr lang="en-US" dirty="0"/>
          </a:p>
          <a:p>
            <a:pPr lvl="0"/>
            <a:endParaRPr lang="en-US" dirty="0"/>
          </a:p>
        </p:txBody>
      </p:sp>
      <p:sp>
        <p:nvSpPr>
          <p:cNvPr id="27" name="Text Placeholder 3">
            <a:extLst>
              <a:ext uri="{FF2B5EF4-FFF2-40B4-BE49-F238E27FC236}">
                <a16:creationId xmlns:a16="http://schemas.microsoft.com/office/drawing/2014/main" id="{3BAB6F1F-7CAF-464B-A342-55FD2793FE48}"/>
              </a:ext>
            </a:extLst>
          </p:cNvPr>
          <p:cNvSpPr>
            <a:spLocks noGrp="1"/>
          </p:cNvSpPr>
          <p:nvPr>
            <p:ph type="body" sz="quarter" idx="48"/>
          </p:nvPr>
        </p:nvSpPr>
        <p:spPr>
          <a:xfrm>
            <a:off x="823821" y="4159175"/>
            <a:ext cx="4622195"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390769" indent="0">
              <a:buNone/>
              <a:defRPr/>
            </a:lvl2pPr>
          </a:lstStyle>
          <a:p>
            <a:pPr lvl="0"/>
            <a:endParaRPr lang="en-US" dirty="0"/>
          </a:p>
        </p:txBody>
      </p:sp>
      <p:sp>
        <p:nvSpPr>
          <p:cNvPr id="28" name="Text Placeholder 3">
            <a:extLst>
              <a:ext uri="{FF2B5EF4-FFF2-40B4-BE49-F238E27FC236}">
                <a16:creationId xmlns:a16="http://schemas.microsoft.com/office/drawing/2014/main" id="{4A604C5D-EBE1-4D71-9BBD-3310E25B320F}"/>
              </a:ext>
            </a:extLst>
          </p:cNvPr>
          <p:cNvSpPr>
            <a:spLocks noGrp="1"/>
          </p:cNvSpPr>
          <p:nvPr>
            <p:ph type="body" sz="quarter" idx="49"/>
          </p:nvPr>
        </p:nvSpPr>
        <p:spPr>
          <a:xfrm>
            <a:off x="823821" y="4414672"/>
            <a:ext cx="4622195"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390769" indent="0">
              <a:buNone/>
              <a:defRPr/>
            </a:lvl2pPr>
          </a:lstStyle>
          <a:p>
            <a:pPr lvl="0"/>
            <a:endParaRPr lang="en-US" dirty="0"/>
          </a:p>
        </p:txBody>
      </p:sp>
      <p:sp>
        <p:nvSpPr>
          <p:cNvPr id="30" name="Text Placeholder 3">
            <a:extLst>
              <a:ext uri="{FF2B5EF4-FFF2-40B4-BE49-F238E27FC236}">
                <a16:creationId xmlns:a16="http://schemas.microsoft.com/office/drawing/2014/main" id="{D0F81443-4C5A-46CC-B7EA-0CA51925AB92}"/>
              </a:ext>
            </a:extLst>
          </p:cNvPr>
          <p:cNvSpPr>
            <a:spLocks noGrp="1"/>
          </p:cNvSpPr>
          <p:nvPr>
            <p:ph type="body" sz="quarter" idx="50"/>
          </p:nvPr>
        </p:nvSpPr>
        <p:spPr>
          <a:xfrm>
            <a:off x="823821" y="4732621"/>
            <a:ext cx="462219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31" name="Text Placeholder 3">
            <a:extLst>
              <a:ext uri="{FF2B5EF4-FFF2-40B4-BE49-F238E27FC236}">
                <a16:creationId xmlns:a16="http://schemas.microsoft.com/office/drawing/2014/main" id="{0E450F45-A78E-43D5-B6EC-2123F20FC728}"/>
              </a:ext>
            </a:extLst>
          </p:cNvPr>
          <p:cNvSpPr>
            <a:spLocks noGrp="1"/>
          </p:cNvSpPr>
          <p:nvPr>
            <p:ph type="body" sz="quarter" idx="51"/>
          </p:nvPr>
        </p:nvSpPr>
        <p:spPr>
          <a:xfrm>
            <a:off x="823821" y="4928211"/>
            <a:ext cx="462219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32" name="Text Placeholder 3">
            <a:extLst>
              <a:ext uri="{FF2B5EF4-FFF2-40B4-BE49-F238E27FC236}">
                <a16:creationId xmlns:a16="http://schemas.microsoft.com/office/drawing/2014/main" id="{DC823455-6C77-4AD2-B95D-C34F9E531E09}"/>
              </a:ext>
            </a:extLst>
          </p:cNvPr>
          <p:cNvSpPr>
            <a:spLocks noGrp="1"/>
          </p:cNvSpPr>
          <p:nvPr>
            <p:ph type="body" sz="quarter" idx="52"/>
          </p:nvPr>
        </p:nvSpPr>
        <p:spPr>
          <a:xfrm>
            <a:off x="823821" y="5123799"/>
            <a:ext cx="4622195"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33" name="Text Placeholder 3">
            <a:extLst>
              <a:ext uri="{FF2B5EF4-FFF2-40B4-BE49-F238E27FC236}">
                <a16:creationId xmlns:a16="http://schemas.microsoft.com/office/drawing/2014/main" id="{72FEE70D-7000-4A71-A689-FB7C382FAF3C}"/>
              </a:ext>
            </a:extLst>
          </p:cNvPr>
          <p:cNvSpPr>
            <a:spLocks noGrp="1"/>
          </p:cNvSpPr>
          <p:nvPr>
            <p:ph type="body" sz="quarter" idx="53"/>
          </p:nvPr>
        </p:nvSpPr>
        <p:spPr>
          <a:xfrm>
            <a:off x="6769025" y="5423256"/>
            <a:ext cx="4617721"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390769" indent="0">
              <a:buNone/>
              <a:defRPr/>
            </a:lvl2pPr>
          </a:lstStyle>
          <a:p>
            <a:pPr lvl="0"/>
            <a:endParaRPr lang="en-US" dirty="0"/>
          </a:p>
          <a:p>
            <a:pPr lvl="0"/>
            <a:endParaRPr lang="en-US" dirty="0"/>
          </a:p>
        </p:txBody>
      </p:sp>
      <p:sp>
        <p:nvSpPr>
          <p:cNvPr id="35" name="Text Placeholder 3">
            <a:extLst>
              <a:ext uri="{FF2B5EF4-FFF2-40B4-BE49-F238E27FC236}">
                <a16:creationId xmlns:a16="http://schemas.microsoft.com/office/drawing/2014/main" id="{3A782A86-DF73-403D-B2BA-6FFF941F32C4}"/>
              </a:ext>
            </a:extLst>
          </p:cNvPr>
          <p:cNvSpPr>
            <a:spLocks noGrp="1"/>
          </p:cNvSpPr>
          <p:nvPr>
            <p:ph type="body" sz="quarter" idx="54"/>
          </p:nvPr>
        </p:nvSpPr>
        <p:spPr>
          <a:xfrm>
            <a:off x="6764173" y="4159175"/>
            <a:ext cx="4627009"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390769" indent="0">
              <a:buNone/>
              <a:defRPr/>
            </a:lvl2pPr>
          </a:lstStyle>
          <a:p>
            <a:pPr lvl="0"/>
            <a:endParaRPr lang="en-US" dirty="0"/>
          </a:p>
        </p:txBody>
      </p:sp>
      <p:sp>
        <p:nvSpPr>
          <p:cNvPr id="36" name="Text Placeholder 3">
            <a:extLst>
              <a:ext uri="{FF2B5EF4-FFF2-40B4-BE49-F238E27FC236}">
                <a16:creationId xmlns:a16="http://schemas.microsoft.com/office/drawing/2014/main" id="{3D267F4E-D1DC-4F5E-8271-5254666C7E53}"/>
              </a:ext>
            </a:extLst>
          </p:cNvPr>
          <p:cNvSpPr>
            <a:spLocks noGrp="1"/>
          </p:cNvSpPr>
          <p:nvPr>
            <p:ph type="body" sz="quarter" idx="55"/>
          </p:nvPr>
        </p:nvSpPr>
        <p:spPr>
          <a:xfrm>
            <a:off x="6764173" y="4414672"/>
            <a:ext cx="4627009"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390769" indent="0">
              <a:buNone/>
              <a:defRPr/>
            </a:lvl2pPr>
          </a:lstStyle>
          <a:p>
            <a:pPr lvl="0"/>
            <a:endParaRPr lang="en-US" dirty="0"/>
          </a:p>
        </p:txBody>
      </p:sp>
      <p:sp>
        <p:nvSpPr>
          <p:cNvPr id="37" name="Text Placeholder 3">
            <a:extLst>
              <a:ext uri="{FF2B5EF4-FFF2-40B4-BE49-F238E27FC236}">
                <a16:creationId xmlns:a16="http://schemas.microsoft.com/office/drawing/2014/main" id="{2103DB3B-5C2D-4F30-BD4F-C83F446FA051}"/>
              </a:ext>
            </a:extLst>
          </p:cNvPr>
          <p:cNvSpPr>
            <a:spLocks noGrp="1"/>
          </p:cNvSpPr>
          <p:nvPr>
            <p:ph type="body" sz="quarter" idx="56"/>
          </p:nvPr>
        </p:nvSpPr>
        <p:spPr>
          <a:xfrm>
            <a:off x="6764173" y="4732621"/>
            <a:ext cx="4627009"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38" name="Text Placeholder 3">
            <a:extLst>
              <a:ext uri="{FF2B5EF4-FFF2-40B4-BE49-F238E27FC236}">
                <a16:creationId xmlns:a16="http://schemas.microsoft.com/office/drawing/2014/main" id="{A30D0A4C-282F-409D-8B41-36735E94866F}"/>
              </a:ext>
            </a:extLst>
          </p:cNvPr>
          <p:cNvSpPr>
            <a:spLocks noGrp="1"/>
          </p:cNvSpPr>
          <p:nvPr>
            <p:ph type="body" sz="quarter" idx="57"/>
          </p:nvPr>
        </p:nvSpPr>
        <p:spPr>
          <a:xfrm>
            <a:off x="6764173" y="4928211"/>
            <a:ext cx="4627009"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42" name="Text Placeholder 3">
            <a:extLst>
              <a:ext uri="{FF2B5EF4-FFF2-40B4-BE49-F238E27FC236}">
                <a16:creationId xmlns:a16="http://schemas.microsoft.com/office/drawing/2014/main" id="{E6E7F92F-038B-41B7-AE2F-E65D7DC030DD}"/>
              </a:ext>
            </a:extLst>
          </p:cNvPr>
          <p:cNvSpPr>
            <a:spLocks noGrp="1"/>
          </p:cNvSpPr>
          <p:nvPr>
            <p:ph type="body" sz="quarter" idx="58"/>
          </p:nvPr>
        </p:nvSpPr>
        <p:spPr>
          <a:xfrm>
            <a:off x="6764173" y="5123799"/>
            <a:ext cx="4627009" cy="160094"/>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Tree>
    <p:extLst>
      <p:ext uri="{BB962C8B-B14F-4D97-AF65-F5344CB8AC3E}">
        <p14:creationId xmlns:p14="http://schemas.microsoft.com/office/powerpoint/2010/main" val="124920604"/>
      </p:ext>
    </p:extLst>
  </p:cSld>
  <p:clrMapOvr>
    <a:masterClrMapping/>
  </p:clrMapOvr>
  <p:extLst>
    <p:ext uri="{DCECCB84-F9BA-43D5-87BE-67443E8EF086}">
      <p15:sldGuideLst xmlns:p15="http://schemas.microsoft.com/office/powerpoint/2012/main">
        <p15:guide id="1" orient="horz" pos="960">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io 14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58"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98012" y="605159"/>
            <a:ext cx="5448629" cy="276999"/>
          </a:xfrm>
        </p:spPr>
        <p:txBody>
          <a:bodyPr lIns="0" tIns="0" rIns="0" bIns="0" anchor="t" anchorCtr="0">
            <a:noAutofit/>
          </a:bodyPr>
          <a:lstStyle>
            <a:lvl1pPr marL="0" marR="0" indent="0" algn="l" defTabSz="781538" rtl="0" eaLnBrk="1" fontAlgn="auto" latinLnBrk="0" hangingPunct="1">
              <a:lnSpc>
                <a:spcPct val="100000"/>
              </a:lnSpc>
              <a:spcBef>
                <a:spcPts val="0"/>
              </a:spcBef>
              <a:spcAft>
                <a:spcPts val="0"/>
              </a:spcAft>
              <a:buClrTx/>
              <a:buSzTx/>
              <a:buFont typeface="Arial" panose="020B0604020202020204" pitchFamily="34" charset="0"/>
              <a:buNone/>
              <a:tabLst/>
              <a:defRPr sz="1800" b="1" spc="171" baseline="0">
                <a:solidFill>
                  <a:schemeClr val="accent1"/>
                </a:solidFill>
              </a:defRPr>
            </a:lvl1pPr>
          </a:lstStyle>
          <a:p>
            <a:pPr lvl="0"/>
            <a:endParaRPr lang="en-US" dirty="0"/>
          </a:p>
        </p:txBody>
      </p:sp>
      <p:sp>
        <p:nvSpPr>
          <p:cNvPr id="34" name="Title 1">
            <a:extLst>
              <a:ext uri="{FF2B5EF4-FFF2-40B4-BE49-F238E27FC236}">
                <a16:creationId xmlns:a16="http://schemas.microsoft.com/office/drawing/2014/main" id="{84D0C812-C407-4E19-B49B-FB9971E3DF96}"/>
              </a:ext>
            </a:extLst>
          </p:cNvPr>
          <p:cNvSpPr>
            <a:spLocks noGrp="1"/>
          </p:cNvSpPr>
          <p:nvPr>
            <p:ph type="title"/>
          </p:nvPr>
        </p:nvSpPr>
        <p:spPr>
          <a:xfrm>
            <a:off x="502251" y="343128"/>
            <a:ext cx="5448628" cy="184666"/>
          </a:xfrm>
        </p:spPr>
        <p:txBody>
          <a:bodyPr lIns="0" tIns="0" rIns="0" bIns="0">
            <a:noAutofit/>
          </a:bodyPr>
          <a:lstStyle>
            <a:lvl1pPr>
              <a:defRPr sz="1200" b="1">
                <a:solidFill>
                  <a:schemeClr val="accent2"/>
                </a:solidFill>
              </a:defRPr>
            </a:lvl1pPr>
          </a:lstStyle>
          <a:p>
            <a:r>
              <a:rPr lang="en-US"/>
              <a:t>Click to edit Master title style</a:t>
            </a:r>
          </a:p>
        </p:txBody>
      </p:sp>
      <p:sp>
        <p:nvSpPr>
          <p:cNvPr id="26" name="Picture Placeholder 3">
            <a:extLst>
              <a:ext uri="{FF2B5EF4-FFF2-40B4-BE49-F238E27FC236}">
                <a16:creationId xmlns:a16="http://schemas.microsoft.com/office/drawing/2014/main" id="{27D672D6-33F5-4613-B99F-7A51082A269A}"/>
              </a:ext>
            </a:extLst>
          </p:cNvPr>
          <p:cNvSpPr>
            <a:spLocks noGrp="1"/>
          </p:cNvSpPr>
          <p:nvPr>
            <p:ph type="pic" sz="quarter" idx="38"/>
          </p:nvPr>
        </p:nvSpPr>
        <p:spPr>
          <a:xfrm>
            <a:off x="823821" y="1535685"/>
            <a:ext cx="1919380" cy="2039112"/>
          </a:xfrm>
        </p:spPr>
        <p:txBody>
          <a:bodyPr/>
          <a:lstStyle>
            <a:lvl1pPr marL="0" indent="0">
              <a:buFontTx/>
              <a:buNone/>
              <a:defRPr>
                <a:solidFill>
                  <a:schemeClr val="accent6"/>
                </a:solidFill>
              </a:defRPr>
            </a:lvl1pPr>
          </a:lstStyle>
          <a:p>
            <a:endParaRPr lang="en-US" dirty="0"/>
          </a:p>
        </p:txBody>
      </p:sp>
      <p:sp>
        <p:nvSpPr>
          <p:cNvPr id="27" name="Picture Placeholder 3">
            <a:extLst>
              <a:ext uri="{FF2B5EF4-FFF2-40B4-BE49-F238E27FC236}">
                <a16:creationId xmlns:a16="http://schemas.microsoft.com/office/drawing/2014/main" id="{801A3D38-9DB5-4182-ACC7-4E9B244F5929}"/>
              </a:ext>
            </a:extLst>
          </p:cNvPr>
          <p:cNvSpPr>
            <a:spLocks noGrp="1"/>
          </p:cNvSpPr>
          <p:nvPr>
            <p:ph type="pic" sz="quarter" idx="39"/>
          </p:nvPr>
        </p:nvSpPr>
        <p:spPr>
          <a:xfrm>
            <a:off x="823821" y="3972744"/>
            <a:ext cx="1919380" cy="2039112"/>
          </a:xfrm>
        </p:spPr>
        <p:txBody>
          <a:bodyPr/>
          <a:lstStyle>
            <a:lvl1pPr marL="0" indent="0">
              <a:buFontTx/>
              <a:buNone/>
              <a:defRPr>
                <a:solidFill>
                  <a:schemeClr val="accent6"/>
                </a:solidFill>
              </a:defRPr>
            </a:lvl1pPr>
          </a:lstStyle>
          <a:p>
            <a:endParaRPr lang="en-US" dirty="0"/>
          </a:p>
        </p:txBody>
      </p:sp>
      <p:sp>
        <p:nvSpPr>
          <p:cNvPr id="30" name="Text Placeholder 3">
            <a:extLst>
              <a:ext uri="{FF2B5EF4-FFF2-40B4-BE49-F238E27FC236}">
                <a16:creationId xmlns:a16="http://schemas.microsoft.com/office/drawing/2014/main" id="{391895BD-BE1C-42FD-9407-22EBE834B7FF}"/>
              </a:ext>
            </a:extLst>
          </p:cNvPr>
          <p:cNvSpPr>
            <a:spLocks noGrp="1"/>
          </p:cNvSpPr>
          <p:nvPr>
            <p:ph type="body" sz="quarter" idx="48"/>
          </p:nvPr>
        </p:nvSpPr>
        <p:spPr>
          <a:xfrm>
            <a:off x="3223366" y="4024442"/>
            <a:ext cx="8167818"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390769" indent="0">
              <a:buNone/>
              <a:defRPr/>
            </a:lvl2pPr>
          </a:lstStyle>
          <a:p>
            <a:pPr lvl="0"/>
            <a:endParaRPr lang="en-US" dirty="0"/>
          </a:p>
        </p:txBody>
      </p:sp>
      <p:sp>
        <p:nvSpPr>
          <p:cNvPr id="31" name="Text Placeholder 3">
            <a:extLst>
              <a:ext uri="{FF2B5EF4-FFF2-40B4-BE49-F238E27FC236}">
                <a16:creationId xmlns:a16="http://schemas.microsoft.com/office/drawing/2014/main" id="{64962FF1-F4DB-4D62-84E0-5BFE7059D2EE}"/>
              </a:ext>
            </a:extLst>
          </p:cNvPr>
          <p:cNvSpPr>
            <a:spLocks noGrp="1"/>
          </p:cNvSpPr>
          <p:nvPr>
            <p:ph type="body" sz="quarter" idx="49"/>
          </p:nvPr>
        </p:nvSpPr>
        <p:spPr>
          <a:xfrm>
            <a:off x="3223366" y="4279939"/>
            <a:ext cx="8167818"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390769" indent="0">
              <a:buNone/>
              <a:defRPr/>
            </a:lvl2pPr>
          </a:lstStyle>
          <a:p>
            <a:pPr lvl="0"/>
            <a:endParaRPr lang="en-US" dirty="0"/>
          </a:p>
        </p:txBody>
      </p:sp>
      <p:sp>
        <p:nvSpPr>
          <p:cNvPr id="36" name="Text Placeholder 3">
            <a:extLst>
              <a:ext uri="{FF2B5EF4-FFF2-40B4-BE49-F238E27FC236}">
                <a16:creationId xmlns:a16="http://schemas.microsoft.com/office/drawing/2014/main" id="{119FAF44-D834-4DF2-9882-A3E35047CF88}"/>
              </a:ext>
            </a:extLst>
          </p:cNvPr>
          <p:cNvSpPr>
            <a:spLocks noGrp="1"/>
          </p:cNvSpPr>
          <p:nvPr>
            <p:ph type="body" sz="quarter" idx="53"/>
          </p:nvPr>
        </p:nvSpPr>
        <p:spPr>
          <a:xfrm>
            <a:off x="3234907" y="2592508"/>
            <a:ext cx="8135442"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390769" indent="0">
              <a:buNone/>
              <a:defRPr/>
            </a:lvl2pPr>
          </a:lstStyle>
          <a:p>
            <a:pPr lvl="0"/>
            <a:endParaRPr lang="en-US" dirty="0"/>
          </a:p>
          <a:p>
            <a:pPr lvl="0"/>
            <a:endParaRPr lang="en-US" dirty="0"/>
          </a:p>
        </p:txBody>
      </p:sp>
      <p:sp>
        <p:nvSpPr>
          <p:cNvPr id="37" name="Text Placeholder 3">
            <a:extLst>
              <a:ext uri="{FF2B5EF4-FFF2-40B4-BE49-F238E27FC236}">
                <a16:creationId xmlns:a16="http://schemas.microsoft.com/office/drawing/2014/main" id="{B9798FF7-1D70-42E5-BCC1-D8C3B638B31B}"/>
              </a:ext>
            </a:extLst>
          </p:cNvPr>
          <p:cNvSpPr>
            <a:spLocks noGrp="1"/>
          </p:cNvSpPr>
          <p:nvPr>
            <p:ph type="body" sz="quarter" idx="54"/>
          </p:nvPr>
        </p:nvSpPr>
        <p:spPr>
          <a:xfrm>
            <a:off x="3228518" y="1596010"/>
            <a:ext cx="8151806" cy="222601"/>
          </a:xfrm>
        </p:spPr>
        <p:txBody>
          <a:bodyPr lIns="0" anchor="ctr">
            <a:noAutofit/>
          </a:bodyPr>
          <a:lstStyle>
            <a:lvl1pPr marL="0" indent="0">
              <a:lnSpc>
                <a:spcPct val="100000"/>
              </a:lnSpc>
              <a:spcBef>
                <a:spcPts val="0"/>
              </a:spcBef>
              <a:buFont typeface="Arial" panose="020B0604020202020204" pitchFamily="34" charset="0"/>
              <a:buNone/>
              <a:defRPr sz="1100" b="0">
                <a:solidFill>
                  <a:schemeClr val="accent2"/>
                </a:solidFill>
              </a:defRPr>
            </a:lvl1pPr>
            <a:lvl2pPr marL="390769" indent="0">
              <a:buNone/>
              <a:defRPr/>
            </a:lvl2pPr>
          </a:lstStyle>
          <a:p>
            <a:pPr lvl="0"/>
            <a:endParaRPr lang="en-US" dirty="0"/>
          </a:p>
        </p:txBody>
      </p:sp>
      <p:sp>
        <p:nvSpPr>
          <p:cNvPr id="38" name="Text Placeholder 3">
            <a:extLst>
              <a:ext uri="{FF2B5EF4-FFF2-40B4-BE49-F238E27FC236}">
                <a16:creationId xmlns:a16="http://schemas.microsoft.com/office/drawing/2014/main" id="{A99ECBAF-58BC-4756-A2B9-F08E19C9F3FC}"/>
              </a:ext>
            </a:extLst>
          </p:cNvPr>
          <p:cNvSpPr>
            <a:spLocks noGrp="1"/>
          </p:cNvSpPr>
          <p:nvPr>
            <p:ph type="body" sz="quarter" idx="55"/>
          </p:nvPr>
        </p:nvSpPr>
        <p:spPr>
          <a:xfrm>
            <a:off x="3228518" y="1851507"/>
            <a:ext cx="8151806" cy="160094"/>
          </a:xfrm>
        </p:spPr>
        <p:txBody>
          <a:bodyPr lIns="0" anchor="ctr">
            <a:noAutofit/>
          </a:bodyPr>
          <a:lstStyle>
            <a:lvl1pPr marL="0" indent="0">
              <a:lnSpc>
                <a:spcPct val="100000"/>
              </a:lnSpc>
              <a:spcBef>
                <a:spcPts val="0"/>
              </a:spcBef>
              <a:buFont typeface="Arial" panose="020B0604020202020204" pitchFamily="34" charset="0"/>
              <a:buNone/>
              <a:defRPr sz="900" b="1">
                <a:solidFill>
                  <a:schemeClr val="accent1"/>
                </a:solidFill>
              </a:defRPr>
            </a:lvl1pPr>
            <a:lvl2pPr marL="390769" indent="0">
              <a:buNone/>
              <a:defRPr/>
            </a:lvl2pPr>
          </a:lstStyle>
          <a:p>
            <a:pPr lvl="0"/>
            <a:endParaRPr lang="en-US" dirty="0"/>
          </a:p>
        </p:txBody>
      </p:sp>
      <p:sp>
        <p:nvSpPr>
          <p:cNvPr id="42" name="Text Placeholder 3">
            <a:extLst>
              <a:ext uri="{FF2B5EF4-FFF2-40B4-BE49-F238E27FC236}">
                <a16:creationId xmlns:a16="http://schemas.microsoft.com/office/drawing/2014/main" id="{3D32BF24-2EF6-4B11-8FCD-067C765F938F}"/>
              </a:ext>
            </a:extLst>
          </p:cNvPr>
          <p:cNvSpPr>
            <a:spLocks noGrp="1"/>
          </p:cNvSpPr>
          <p:nvPr>
            <p:ph type="body" sz="quarter" idx="56"/>
          </p:nvPr>
        </p:nvSpPr>
        <p:spPr>
          <a:xfrm>
            <a:off x="3228518" y="2114186"/>
            <a:ext cx="8151806" cy="127926"/>
          </a:xfrm>
        </p:spPr>
        <p:txBody>
          <a:bodyPr lIns="0" tIns="9144" bIns="9144"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46" name="Text Placeholder 3">
            <a:extLst>
              <a:ext uri="{FF2B5EF4-FFF2-40B4-BE49-F238E27FC236}">
                <a16:creationId xmlns:a16="http://schemas.microsoft.com/office/drawing/2014/main" id="{1072E711-1A99-4EC0-BCA6-EA99F32CE760}"/>
              </a:ext>
            </a:extLst>
          </p:cNvPr>
          <p:cNvSpPr>
            <a:spLocks noGrp="1"/>
          </p:cNvSpPr>
          <p:nvPr>
            <p:ph type="body" sz="quarter" idx="57"/>
          </p:nvPr>
        </p:nvSpPr>
        <p:spPr>
          <a:xfrm>
            <a:off x="3228518" y="2248711"/>
            <a:ext cx="8151806" cy="127926"/>
          </a:xfrm>
        </p:spPr>
        <p:txBody>
          <a:bodyPr lIns="0" tIns="9144" bIns="9144"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47" name="Text Placeholder 3">
            <a:extLst>
              <a:ext uri="{FF2B5EF4-FFF2-40B4-BE49-F238E27FC236}">
                <a16:creationId xmlns:a16="http://schemas.microsoft.com/office/drawing/2014/main" id="{68D36F45-656B-4FAF-AB49-387B1269A17D}"/>
              </a:ext>
            </a:extLst>
          </p:cNvPr>
          <p:cNvSpPr>
            <a:spLocks noGrp="1"/>
          </p:cNvSpPr>
          <p:nvPr>
            <p:ph type="body" sz="quarter" idx="58"/>
          </p:nvPr>
        </p:nvSpPr>
        <p:spPr>
          <a:xfrm>
            <a:off x="3228518" y="2384018"/>
            <a:ext cx="8151806" cy="127926"/>
          </a:xfrm>
        </p:spPr>
        <p:txBody>
          <a:bodyPr lIns="0" tIns="9144" bIns="9144"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19" name="Text Placeholder 3">
            <a:extLst>
              <a:ext uri="{FF2B5EF4-FFF2-40B4-BE49-F238E27FC236}">
                <a16:creationId xmlns:a16="http://schemas.microsoft.com/office/drawing/2014/main" id="{E97D351C-EAEA-4EF9-ADF5-1AB50688EAB5}"/>
              </a:ext>
            </a:extLst>
          </p:cNvPr>
          <p:cNvSpPr>
            <a:spLocks noGrp="1"/>
          </p:cNvSpPr>
          <p:nvPr>
            <p:ph type="body" sz="quarter" idx="59"/>
          </p:nvPr>
        </p:nvSpPr>
        <p:spPr>
          <a:xfrm>
            <a:off x="3224813" y="5008215"/>
            <a:ext cx="8135442" cy="369332"/>
          </a:xfrm>
        </p:spPr>
        <p:txBody>
          <a:bodyPr wrap="square" lIns="0">
            <a:spAutoFit/>
          </a:bodyPr>
          <a:lstStyle>
            <a:lvl1pPr marL="0" indent="0">
              <a:lnSpc>
                <a:spcPct val="100000"/>
              </a:lnSpc>
              <a:spcBef>
                <a:spcPts val="0"/>
              </a:spcBef>
              <a:buClr>
                <a:srgbClr val="F46462"/>
              </a:buClr>
              <a:buFontTx/>
              <a:buNone/>
              <a:defRPr b="0">
                <a:solidFill>
                  <a:schemeClr val="tx1"/>
                </a:solidFill>
              </a:defRPr>
            </a:lvl1pPr>
            <a:lvl2pPr marL="390769" indent="0">
              <a:buNone/>
              <a:defRPr/>
            </a:lvl2pPr>
          </a:lstStyle>
          <a:p>
            <a:pPr lvl="0"/>
            <a:endParaRPr lang="en-US" dirty="0"/>
          </a:p>
          <a:p>
            <a:pPr lvl="0"/>
            <a:endParaRPr lang="en-US" dirty="0"/>
          </a:p>
        </p:txBody>
      </p:sp>
      <p:sp>
        <p:nvSpPr>
          <p:cNvPr id="20" name="Text Placeholder 3">
            <a:extLst>
              <a:ext uri="{FF2B5EF4-FFF2-40B4-BE49-F238E27FC236}">
                <a16:creationId xmlns:a16="http://schemas.microsoft.com/office/drawing/2014/main" id="{4705C06F-5621-4FB0-B48E-16A601E2BCE6}"/>
              </a:ext>
            </a:extLst>
          </p:cNvPr>
          <p:cNvSpPr>
            <a:spLocks noGrp="1"/>
          </p:cNvSpPr>
          <p:nvPr>
            <p:ph type="body" sz="quarter" idx="60"/>
          </p:nvPr>
        </p:nvSpPr>
        <p:spPr>
          <a:xfrm>
            <a:off x="3218425" y="4519159"/>
            <a:ext cx="8151806" cy="141577"/>
          </a:xfrm>
        </p:spPr>
        <p:txBody>
          <a:bodyPr wrap="square" lIns="0" tIns="9144" bIns="9144" anchor="ctr">
            <a:sp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21" name="Text Placeholder 3">
            <a:extLst>
              <a:ext uri="{FF2B5EF4-FFF2-40B4-BE49-F238E27FC236}">
                <a16:creationId xmlns:a16="http://schemas.microsoft.com/office/drawing/2014/main" id="{C7211582-451A-42E4-A002-8DBE1D032B8B}"/>
              </a:ext>
            </a:extLst>
          </p:cNvPr>
          <p:cNvSpPr>
            <a:spLocks noGrp="1"/>
          </p:cNvSpPr>
          <p:nvPr>
            <p:ph type="body" sz="quarter" idx="61"/>
          </p:nvPr>
        </p:nvSpPr>
        <p:spPr>
          <a:xfrm>
            <a:off x="3218425" y="4662672"/>
            <a:ext cx="8151806" cy="127926"/>
          </a:xfrm>
        </p:spPr>
        <p:txBody>
          <a:bodyPr lIns="0" tIns="9144" bIns="9144"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
        <p:nvSpPr>
          <p:cNvPr id="22" name="Text Placeholder 3">
            <a:extLst>
              <a:ext uri="{FF2B5EF4-FFF2-40B4-BE49-F238E27FC236}">
                <a16:creationId xmlns:a16="http://schemas.microsoft.com/office/drawing/2014/main" id="{34A471EB-C632-405B-B5CE-296291D60264}"/>
              </a:ext>
            </a:extLst>
          </p:cNvPr>
          <p:cNvSpPr>
            <a:spLocks noGrp="1"/>
          </p:cNvSpPr>
          <p:nvPr>
            <p:ph type="body" sz="quarter" idx="62"/>
          </p:nvPr>
        </p:nvSpPr>
        <p:spPr>
          <a:xfrm>
            <a:off x="3218425" y="4799363"/>
            <a:ext cx="8151806" cy="127926"/>
          </a:xfrm>
        </p:spPr>
        <p:txBody>
          <a:bodyPr lIns="0" tIns="9144" bIns="9144"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390769" indent="0">
              <a:buNone/>
              <a:defRPr/>
            </a:lvl2pPr>
          </a:lstStyle>
          <a:p>
            <a:pPr lvl="0"/>
            <a:endParaRPr lang="en-US" dirty="0"/>
          </a:p>
        </p:txBody>
      </p:sp>
    </p:spTree>
    <p:extLst>
      <p:ext uri="{BB962C8B-B14F-4D97-AF65-F5344CB8AC3E}">
        <p14:creationId xmlns:p14="http://schemas.microsoft.com/office/powerpoint/2010/main" val="1084230289"/>
      </p:ext>
    </p:extLst>
  </p:cSld>
  <p:clrMapOvr>
    <a:masterClrMapping/>
  </p:clrMapOvr>
  <p:extLst>
    <p:ext uri="{DCECCB84-F9BA-43D5-87BE-67443E8EF086}">
      <p15:sldGuideLst xmlns:p15="http://schemas.microsoft.com/office/powerpoint/2012/main">
        <p15:guide id="1" orient="horz" pos="960">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io 15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58"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98012" y="605159"/>
            <a:ext cx="5448629" cy="276999"/>
          </a:xfrm>
        </p:spPr>
        <p:txBody>
          <a:bodyPr lIns="0" tIns="0" rIns="0" bIns="0" anchor="t" anchorCtr="0">
            <a:noAutofit/>
          </a:bodyPr>
          <a:lstStyle>
            <a:lvl1pPr marL="0" marR="0" indent="0" algn="l" defTabSz="781538" rtl="0" eaLnBrk="1" fontAlgn="auto" latinLnBrk="0" hangingPunct="1">
              <a:lnSpc>
                <a:spcPct val="100000"/>
              </a:lnSpc>
              <a:spcBef>
                <a:spcPts val="0"/>
              </a:spcBef>
              <a:spcAft>
                <a:spcPts val="0"/>
              </a:spcAft>
              <a:buClrTx/>
              <a:buSzTx/>
              <a:buFont typeface="Arial" panose="020B0604020202020204" pitchFamily="34" charset="0"/>
              <a:buNone/>
              <a:tabLst/>
              <a:defRPr sz="1800" b="1" spc="171" baseline="0">
                <a:solidFill>
                  <a:schemeClr val="bg1"/>
                </a:solidFill>
              </a:defRPr>
            </a:lvl1pPr>
          </a:lstStyle>
          <a:p>
            <a:pPr lvl="0"/>
            <a:endParaRPr lang="en-US" dirty="0"/>
          </a:p>
        </p:txBody>
      </p:sp>
      <p:sp>
        <p:nvSpPr>
          <p:cNvPr id="21" name="Picture Placeholder 3">
            <a:extLst>
              <a:ext uri="{FF2B5EF4-FFF2-40B4-BE49-F238E27FC236}">
                <a16:creationId xmlns:a16="http://schemas.microsoft.com/office/drawing/2014/main" id="{147311F0-5DF8-4F46-903B-928A6683BBB1}"/>
              </a:ext>
            </a:extLst>
          </p:cNvPr>
          <p:cNvSpPr>
            <a:spLocks noGrp="1"/>
          </p:cNvSpPr>
          <p:nvPr>
            <p:ph type="pic" sz="quarter" idx="37"/>
          </p:nvPr>
        </p:nvSpPr>
        <p:spPr>
          <a:xfrm>
            <a:off x="1730880" y="1223689"/>
            <a:ext cx="1754038" cy="1579897"/>
          </a:xfrm>
        </p:spPr>
        <p:txBody>
          <a:bodyPr/>
          <a:lstStyle>
            <a:lvl1pPr marL="0" indent="0">
              <a:buFontTx/>
              <a:buNone/>
              <a:defRPr>
                <a:solidFill>
                  <a:schemeClr val="bg1"/>
                </a:solidFill>
              </a:defRPr>
            </a:lvl1pPr>
          </a:lstStyle>
          <a:p>
            <a:endParaRPr lang="en-US" dirty="0"/>
          </a:p>
        </p:txBody>
      </p:sp>
      <p:sp>
        <p:nvSpPr>
          <p:cNvPr id="34" name="Title 1">
            <a:extLst>
              <a:ext uri="{FF2B5EF4-FFF2-40B4-BE49-F238E27FC236}">
                <a16:creationId xmlns:a16="http://schemas.microsoft.com/office/drawing/2014/main" id="{84D0C812-C407-4E19-B49B-FB9971E3DF96}"/>
              </a:ext>
            </a:extLst>
          </p:cNvPr>
          <p:cNvSpPr>
            <a:spLocks noGrp="1"/>
          </p:cNvSpPr>
          <p:nvPr>
            <p:ph type="title"/>
          </p:nvPr>
        </p:nvSpPr>
        <p:spPr>
          <a:xfrm>
            <a:off x="502251" y="343128"/>
            <a:ext cx="5448628" cy="184666"/>
          </a:xfrm>
        </p:spPr>
        <p:txBody>
          <a:bodyPr lIns="0" tIns="0" rIns="0" bIns="0">
            <a:noAutofit/>
          </a:bodyPr>
          <a:lstStyle>
            <a:lvl1pPr>
              <a:defRPr sz="1200" b="1">
                <a:solidFill>
                  <a:schemeClr val="accent2"/>
                </a:solidFill>
              </a:defRPr>
            </a:lvl1pPr>
          </a:lstStyle>
          <a:p>
            <a:r>
              <a:rPr lang="en-US"/>
              <a:t>Click to edit Master title style</a:t>
            </a:r>
          </a:p>
        </p:txBody>
      </p:sp>
      <p:sp>
        <p:nvSpPr>
          <p:cNvPr id="26" name="Picture Placeholder 3">
            <a:extLst>
              <a:ext uri="{FF2B5EF4-FFF2-40B4-BE49-F238E27FC236}">
                <a16:creationId xmlns:a16="http://schemas.microsoft.com/office/drawing/2014/main" id="{04A1942F-F39C-4D00-B7B3-64A0C6C29D98}"/>
              </a:ext>
            </a:extLst>
          </p:cNvPr>
          <p:cNvSpPr>
            <a:spLocks noGrp="1"/>
          </p:cNvSpPr>
          <p:nvPr>
            <p:ph type="pic" sz="quarter" idx="65"/>
          </p:nvPr>
        </p:nvSpPr>
        <p:spPr>
          <a:xfrm>
            <a:off x="1730879" y="3846118"/>
            <a:ext cx="1755648" cy="1579897"/>
          </a:xfrm>
        </p:spPr>
        <p:txBody>
          <a:bodyPr/>
          <a:lstStyle>
            <a:lvl1pPr marL="0" indent="0">
              <a:buFontTx/>
              <a:buNone/>
              <a:defRPr>
                <a:solidFill>
                  <a:schemeClr val="accent6"/>
                </a:solidFill>
              </a:defRPr>
            </a:lvl1pPr>
          </a:lstStyle>
          <a:p>
            <a:endParaRPr lang="en-US" dirty="0"/>
          </a:p>
        </p:txBody>
      </p:sp>
      <p:sp>
        <p:nvSpPr>
          <p:cNvPr id="33" name="Picture Placeholder 3">
            <a:extLst>
              <a:ext uri="{FF2B5EF4-FFF2-40B4-BE49-F238E27FC236}">
                <a16:creationId xmlns:a16="http://schemas.microsoft.com/office/drawing/2014/main" id="{853FD612-393E-4494-A0DE-2BDC88383BC2}"/>
              </a:ext>
            </a:extLst>
          </p:cNvPr>
          <p:cNvSpPr>
            <a:spLocks noGrp="1"/>
          </p:cNvSpPr>
          <p:nvPr>
            <p:ph type="pic" sz="quarter" idx="71"/>
          </p:nvPr>
        </p:nvSpPr>
        <p:spPr>
          <a:xfrm>
            <a:off x="5121139" y="1220999"/>
            <a:ext cx="1754038" cy="1579897"/>
          </a:xfrm>
        </p:spPr>
        <p:txBody>
          <a:bodyPr/>
          <a:lstStyle>
            <a:lvl1pPr marL="0" indent="0">
              <a:buFontTx/>
              <a:buNone/>
              <a:defRPr>
                <a:solidFill>
                  <a:schemeClr val="bg1"/>
                </a:solidFill>
              </a:defRPr>
            </a:lvl1pPr>
          </a:lstStyle>
          <a:p>
            <a:endParaRPr lang="en-US" dirty="0"/>
          </a:p>
        </p:txBody>
      </p:sp>
      <p:sp>
        <p:nvSpPr>
          <p:cNvPr id="35" name="Picture Placeholder 3">
            <a:extLst>
              <a:ext uri="{FF2B5EF4-FFF2-40B4-BE49-F238E27FC236}">
                <a16:creationId xmlns:a16="http://schemas.microsoft.com/office/drawing/2014/main" id="{086D81E9-1B63-4357-B853-94EAAB4EC40F}"/>
              </a:ext>
            </a:extLst>
          </p:cNvPr>
          <p:cNvSpPr>
            <a:spLocks noGrp="1"/>
          </p:cNvSpPr>
          <p:nvPr>
            <p:ph type="pic" sz="quarter" idx="72"/>
          </p:nvPr>
        </p:nvSpPr>
        <p:spPr>
          <a:xfrm>
            <a:off x="8511397" y="1218309"/>
            <a:ext cx="1754038" cy="1579897"/>
          </a:xfrm>
        </p:spPr>
        <p:txBody>
          <a:bodyPr/>
          <a:lstStyle>
            <a:lvl1pPr marL="0" indent="0">
              <a:buFontTx/>
              <a:buNone/>
              <a:defRPr>
                <a:solidFill>
                  <a:schemeClr val="bg1"/>
                </a:solidFill>
              </a:defRPr>
            </a:lvl1pPr>
          </a:lstStyle>
          <a:p>
            <a:endParaRPr lang="en-US" dirty="0"/>
          </a:p>
        </p:txBody>
      </p:sp>
      <p:sp>
        <p:nvSpPr>
          <p:cNvPr id="36" name="Text Placeholder 3">
            <a:extLst>
              <a:ext uri="{FF2B5EF4-FFF2-40B4-BE49-F238E27FC236}">
                <a16:creationId xmlns:a16="http://schemas.microsoft.com/office/drawing/2014/main" id="{E4F1619C-7680-4BCB-9415-76058D1B1C1D}"/>
              </a:ext>
            </a:extLst>
          </p:cNvPr>
          <p:cNvSpPr>
            <a:spLocks noGrp="1"/>
          </p:cNvSpPr>
          <p:nvPr>
            <p:ph type="body" sz="quarter" idx="35"/>
          </p:nvPr>
        </p:nvSpPr>
        <p:spPr>
          <a:xfrm>
            <a:off x="1724747" y="2860436"/>
            <a:ext cx="1767914"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37" name="Text Placeholder 3">
            <a:extLst>
              <a:ext uri="{FF2B5EF4-FFF2-40B4-BE49-F238E27FC236}">
                <a16:creationId xmlns:a16="http://schemas.microsoft.com/office/drawing/2014/main" id="{3B7FE314-07CC-404F-AE61-4A97EF120528}"/>
              </a:ext>
            </a:extLst>
          </p:cNvPr>
          <p:cNvSpPr>
            <a:spLocks noGrp="1"/>
          </p:cNvSpPr>
          <p:nvPr>
            <p:ph type="body" sz="quarter" idx="43"/>
          </p:nvPr>
        </p:nvSpPr>
        <p:spPr>
          <a:xfrm>
            <a:off x="1724747" y="3089930"/>
            <a:ext cx="1767914"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38" name="Text Placeholder 3">
            <a:extLst>
              <a:ext uri="{FF2B5EF4-FFF2-40B4-BE49-F238E27FC236}">
                <a16:creationId xmlns:a16="http://schemas.microsoft.com/office/drawing/2014/main" id="{C48520CC-9B55-41A4-BC2C-143D3ACF8322}"/>
              </a:ext>
            </a:extLst>
          </p:cNvPr>
          <p:cNvSpPr>
            <a:spLocks noGrp="1"/>
          </p:cNvSpPr>
          <p:nvPr>
            <p:ph type="body" sz="quarter" idx="44"/>
          </p:nvPr>
        </p:nvSpPr>
        <p:spPr>
          <a:xfrm>
            <a:off x="1724747" y="3323417"/>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42" name="Text Placeholder 3">
            <a:extLst>
              <a:ext uri="{FF2B5EF4-FFF2-40B4-BE49-F238E27FC236}">
                <a16:creationId xmlns:a16="http://schemas.microsoft.com/office/drawing/2014/main" id="{3135B402-820B-421A-887B-E2FB718047D0}"/>
              </a:ext>
            </a:extLst>
          </p:cNvPr>
          <p:cNvSpPr>
            <a:spLocks noGrp="1"/>
          </p:cNvSpPr>
          <p:nvPr>
            <p:ph type="body" sz="quarter" idx="45"/>
          </p:nvPr>
        </p:nvSpPr>
        <p:spPr>
          <a:xfrm>
            <a:off x="1724747" y="3441646"/>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46" name="Text Placeholder 3">
            <a:extLst>
              <a:ext uri="{FF2B5EF4-FFF2-40B4-BE49-F238E27FC236}">
                <a16:creationId xmlns:a16="http://schemas.microsoft.com/office/drawing/2014/main" id="{5AC58C9C-D61E-4150-B766-5B0F1E030978}"/>
              </a:ext>
            </a:extLst>
          </p:cNvPr>
          <p:cNvSpPr>
            <a:spLocks noGrp="1"/>
          </p:cNvSpPr>
          <p:nvPr>
            <p:ph type="body" sz="quarter" idx="46"/>
          </p:nvPr>
        </p:nvSpPr>
        <p:spPr>
          <a:xfrm>
            <a:off x="1724747" y="3560041"/>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52" name="Text Placeholder 3">
            <a:extLst>
              <a:ext uri="{FF2B5EF4-FFF2-40B4-BE49-F238E27FC236}">
                <a16:creationId xmlns:a16="http://schemas.microsoft.com/office/drawing/2014/main" id="{8BBE6CF9-5F9C-4923-BC81-C1366964397C}"/>
              </a:ext>
            </a:extLst>
          </p:cNvPr>
          <p:cNvSpPr>
            <a:spLocks noGrp="1"/>
          </p:cNvSpPr>
          <p:nvPr>
            <p:ph type="body" sz="quarter" idx="73"/>
          </p:nvPr>
        </p:nvSpPr>
        <p:spPr>
          <a:xfrm>
            <a:off x="1724747" y="5497067"/>
            <a:ext cx="1767914"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53" name="Text Placeholder 3">
            <a:extLst>
              <a:ext uri="{FF2B5EF4-FFF2-40B4-BE49-F238E27FC236}">
                <a16:creationId xmlns:a16="http://schemas.microsoft.com/office/drawing/2014/main" id="{1DD79ED2-8D8B-42CB-82A2-ED1EB614CAAA}"/>
              </a:ext>
            </a:extLst>
          </p:cNvPr>
          <p:cNvSpPr>
            <a:spLocks noGrp="1"/>
          </p:cNvSpPr>
          <p:nvPr>
            <p:ph type="body" sz="quarter" idx="74"/>
          </p:nvPr>
        </p:nvSpPr>
        <p:spPr>
          <a:xfrm>
            <a:off x="1724747" y="5726561"/>
            <a:ext cx="1767914"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54" name="Text Placeholder 3">
            <a:extLst>
              <a:ext uri="{FF2B5EF4-FFF2-40B4-BE49-F238E27FC236}">
                <a16:creationId xmlns:a16="http://schemas.microsoft.com/office/drawing/2014/main" id="{3475D6A7-9B90-451F-A481-1333A3AE6868}"/>
              </a:ext>
            </a:extLst>
          </p:cNvPr>
          <p:cNvSpPr>
            <a:spLocks noGrp="1"/>
          </p:cNvSpPr>
          <p:nvPr>
            <p:ph type="body" sz="quarter" idx="75"/>
          </p:nvPr>
        </p:nvSpPr>
        <p:spPr>
          <a:xfrm>
            <a:off x="1724747" y="5960048"/>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55" name="Text Placeholder 3">
            <a:extLst>
              <a:ext uri="{FF2B5EF4-FFF2-40B4-BE49-F238E27FC236}">
                <a16:creationId xmlns:a16="http://schemas.microsoft.com/office/drawing/2014/main" id="{ED55B8FB-8DCC-49E5-931B-7E33EEAEF5CC}"/>
              </a:ext>
            </a:extLst>
          </p:cNvPr>
          <p:cNvSpPr>
            <a:spLocks noGrp="1"/>
          </p:cNvSpPr>
          <p:nvPr>
            <p:ph type="body" sz="quarter" idx="76"/>
          </p:nvPr>
        </p:nvSpPr>
        <p:spPr>
          <a:xfrm>
            <a:off x="1724747" y="6078277"/>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56" name="Text Placeholder 3">
            <a:extLst>
              <a:ext uri="{FF2B5EF4-FFF2-40B4-BE49-F238E27FC236}">
                <a16:creationId xmlns:a16="http://schemas.microsoft.com/office/drawing/2014/main" id="{778EE98A-E440-4E34-B579-FC8B7A600D6C}"/>
              </a:ext>
            </a:extLst>
          </p:cNvPr>
          <p:cNvSpPr>
            <a:spLocks noGrp="1"/>
          </p:cNvSpPr>
          <p:nvPr>
            <p:ph type="body" sz="quarter" idx="77"/>
          </p:nvPr>
        </p:nvSpPr>
        <p:spPr>
          <a:xfrm>
            <a:off x="1724747" y="6196672"/>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57" name="Picture Placeholder 3">
            <a:extLst>
              <a:ext uri="{FF2B5EF4-FFF2-40B4-BE49-F238E27FC236}">
                <a16:creationId xmlns:a16="http://schemas.microsoft.com/office/drawing/2014/main" id="{8D469F0F-B44B-4BA7-A2D4-F23E979EC475}"/>
              </a:ext>
            </a:extLst>
          </p:cNvPr>
          <p:cNvSpPr>
            <a:spLocks noGrp="1"/>
          </p:cNvSpPr>
          <p:nvPr>
            <p:ph type="pic" sz="quarter" idx="78"/>
          </p:nvPr>
        </p:nvSpPr>
        <p:spPr>
          <a:xfrm>
            <a:off x="5121138" y="3846118"/>
            <a:ext cx="1755648" cy="1579897"/>
          </a:xfrm>
        </p:spPr>
        <p:txBody>
          <a:bodyPr/>
          <a:lstStyle>
            <a:lvl1pPr marL="0" indent="0">
              <a:buFontTx/>
              <a:buNone/>
              <a:defRPr>
                <a:solidFill>
                  <a:schemeClr val="accent6"/>
                </a:solidFill>
              </a:defRPr>
            </a:lvl1pPr>
          </a:lstStyle>
          <a:p>
            <a:endParaRPr lang="en-US" dirty="0"/>
          </a:p>
        </p:txBody>
      </p:sp>
      <p:sp>
        <p:nvSpPr>
          <p:cNvPr id="58" name="Text Placeholder 3">
            <a:extLst>
              <a:ext uri="{FF2B5EF4-FFF2-40B4-BE49-F238E27FC236}">
                <a16:creationId xmlns:a16="http://schemas.microsoft.com/office/drawing/2014/main" id="{95702ACC-574A-4162-AB3D-D661CFE0829B}"/>
              </a:ext>
            </a:extLst>
          </p:cNvPr>
          <p:cNvSpPr>
            <a:spLocks noGrp="1"/>
          </p:cNvSpPr>
          <p:nvPr>
            <p:ph type="body" sz="quarter" idx="79"/>
          </p:nvPr>
        </p:nvSpPr>
        <p:spPr>
          <a:xfrm>
            <a:off x="5115006" y="5497067"/>
            <a:ext cx="1767914"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59" name="Text Placeholder 3">
            <a:extLst>
              <a:ext uri="{FF2B5EF4-FFF2-40B4-BE49-F238E27FC236}">
                <a16:creationId xmlns:a16="http://schemas.microsoft.com/office/drawing/2014/main" id="{9DC88812-AB50-4D79-B4EB-F756D8B1C34E}"/>
              </a:ext>
            </a:extLst>
          </p:cNvPr>
          <p:cNvSpPr>
            <a:spLocks noGrp="1"/>
          </p:cNvSpPr>
          <p:nvPr>
            <p:ph type="body" sz="quarter" idx="80"/>
          </p:nvPr>
        </p:nvSpPr>
        <p:spPr>
          <a:xfrm>
            <a:off x="5115006" y="5726561"/>
            <a:ext cx="1767914"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60" name="Text Placeholder 3">
            <a:extLst>
              <a:ext uri="{FF2B5EF4-FFF2-40B4-BE49-F238E27FC236}">
                <a16:creationId xmlns:a16="http://schemas.microsoft.com/office/drawing/2014/main" id="{B19226AE-1EDD-4698-BDE2-AABE9EE26E32}"/>
              </a:ext>
            </a:extLst>
          </p:cNvPr>
          <p:cNvSpPr>
            <a:spLocks noGrp="1"/>
          </p:cNvSpPr>
          <p:nvPr>
            <p:ph type="body" sz="quarter" idx="81"/>
          </p:nvPr>
        </p:nvSpPr>
        <p:spPr>
          <a:xfrm>
            <a:off x="5115006" y="5960048"/>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1" name="Text Placeholder 3">
            <a:extLst>
              <a:ext uri="{FF2B5EF4-FFF2-40B4-BE49-F238E27FC236}">
                <a16:creationId xmlns:a16="http://schemas.microsoft.com/office/drawing/2014/main" id="{340F4A51-08DD-4EAB-876E-11966F6D3CB0}"/>
              </a:ext>
            </a:extLst>
          </p:cNvPr>
          <p:cNvSpPr>
            <a:spLocks noGrp="1"/>
          </p:cNvSpPr>
          <p:nvPr>
            <p:ph type="body" sz="quarter" idx="82"/>
          </p:nvPr>
        </p:nvSpPr>
        <p:spPr>
          <a:xfrm>
            <a:off x="5115006" y="6078277"/>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2" name="Text Placeholder 3">
            <a:extLst>
              <a:ext uri="{FF2B5EF4-FFF2-40B4-BE49-F238E27FC236}">
                <a16:creationId xmlns:a16="http://schemas.microsoft.com/office/drawing/2014/main" id="{4C63DFC8-B095-4F01-8DEF-84EF30DE0501}"/>
              </a:ext>
            </a:extLst>
          </p:cNvPr>
          <p:cNvSpPr>
            <a:spLocks noGrp="1"/>
          </p:cNvSpPr>
          <p:nvPr>
            <p:ph type="body" sz="quarter" idx="83"/>
          </p:nvPr>
        </p:nvSpPr>
        <p:spPr>
          <a:xfrm>
            <a:off x="5115006" y="6196672"/>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3" name="Picture Placeholder 3">
            <a:extLst>
              <a:ext uri="{FF2B5EF4-FFF2-40B4-BE49-F238E27FC236}">
                <a16:creationId xmlns:a16="http://schemas.microsoft.com/office/drawing/2014/main" id="{2035728B-3123-4F35-83B4-AE1EC9D55BBD}"/>
              </a:ext>
            </a:extLst>
          </p:cNvPr>
          <p:cNvSpPr>
            <a:spLocks noGrp="1"/>
          </p:cNvSpPr>
          <p:nvPr>
            <p:ph type="pic" sz="quarter" idx="84"/>
          </p:nvPr>
        </p:nvSpPr>
        <p:spPr>
          <a:xfrm>
            <a:off x="8523664" y="3846118"/>
            <a:ext cx="1755648" cy="1579897"/>
          </a:xfrm>
        </p:spPr>
        <p:txBody>
          <a:bodyPr/>
          <a:lstStyle>
            <a:lvl1pPr marL="0" indent="0">
              <a:buFontTx/>
              <a:buNone/>
              <a:defRPr>
                <a:solidFill>
                  <a:schemeClr val="accent6"/>
                </a:solidFill>
              </a:defRPr>
            </a:lvl1pPr>
          </a:lstStyle>
          <a:p>
            <a:endParaRPr lang="en-US" dirty="0"/>
          </a:p>
        </p:txBody>
      </p:sp>
      <p:sp>
        <p:nvSpPr>
          <p:cNvPr id="76" name="Text Placeholder 3">
            <a:extLst>
              <a:ext uri="{FF2B5EF4-FFF2-40B4-BE49-F238E27FC236}">
                <a16:creationId xmlns:a16="http://schemas.microsoft.com/office/drawing/2014/main" id="{53AB1016-1450-4722-B615-3CF95C3F97BF}"/>
              </a:ext>
            </a:extLst>
          </p:cNvPr>
          <p:cNvSpPr>
            <a:spLocks noGrp="1"/>
          </p:cNvSpPr>
          <p:nvPr>
            <p:ph type="body" sz="quarter" idx="85"/>
          </p:nvPr>
        </p:nvSpPr>
        <p:spPr>
          <a:xfrm>
            <a:off x="8517533" y="5497067"/>
            <a:ext cx="1767914"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77" name="Text Placeholder 3">
            <a:extLst>
              <a:ext uri="{FF2B5EF4-FFF2-40B4-BE49-F238E27FC236}">
                <a16:creationId xmlns:a16="http://schemas.microsoft.com/office/drawing/2014/main" id="{94C09572-E83A-44B4-8AFF-DE7C37D710AF}"/>
              </a:ext>
            </a:extLst>
          </p:cNvPr>
          <p:cNvSpPr>
            <a:spLocks noGrp="1"/>
          </p:cNvSpPr>
          <p:nvPr>
            <p:ph type="body" sz="quarter" idx="86"/>
          </p:nvPr>
        </p:nvSpPr>
        <p:spPr>
          <a:xfrm>
            <a:off x="8517533" y="5726561"/>
            <a:ext cx="1767914"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78" name="Text Placeholder 3">
            <a:extLst>
              <a:ext uri="{FF2B5EF4-FFF2-40B4-BE49-F238E27FC236}">
                <a16:creationId xmlns:a16="http://schemas.microsoft.com/office/drawing/2014/main" id="{178D1FF9-F319-48C5-B131-936BBBF8A8E0}"/>
              </a:ext>
            </a:extLst>
          </p:cNvPr>
          <p:cNvSpPr>
            <a:spLocks noGrp="1"/>
          </p:cNvSpPr>
          <p:nvPr>
            <p:ph type="body" sz="quarter" idx="87"/>
          </p:nvPr>
        </p:nvSpPr>
        <p:spPr>
          <a:xfrm>
            <a:off x="8517533" y="5960048"/>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79" name="Text Placeholder 3">
            <a:extLst>
              <a:ext uri="{FF2B5EF4-FFF2-40B4-BE49-F238E27FC236}">
                <a16:creationId xmlns:a16="http://schemas.microsoft.com/office/drawing/2014/main" id="{BDC9DF11-7136-45DE-B4CB-9BC7DE241D66}"/>
              </a:ext>
            </a:extLst>
          </p:cNvPr>
          <p:cNvSpPr>
            <a:spLocks noGrp="1"/>
          </p:cNvSpPr>
          <p:nvPr>
            <p:ph type="body" sz="quarter" idx="88"/>
          </p:nvPr>
        </p:nvSpPr>
        <p:spPr>
          <a:xfrm>
            <a:off x="8517533" y="6078277"/>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0" name="Text Placeholder 3">
            <a:extLst>
              <a:ext uri="{FF2B5EF4-FFF2-40B4-BE49-F238E27FC236}">
                <a16:creationId xmlns:a16="http://schemas.microsoft.com/office/drawing/2014/main" id="{7BF72832-FDD4-44D2-915F-2A7D74D5DDA9}"/>
              </a:ext>
            </a:extLst>
          </p:cNvPr>
          <p:cNvSpPr>
            <a:spLocks noGrp="1"/>
          </p:cNvSpPr>
          <p:nvPr>
            <p:ph type="body" sz="quarter" idx="89"/>
          </p:nvPr>
        </p:nvSpPr>
        <p:spPr>
          <a:xfrm>
            <a:off x="8517533" y="6196672"/>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1" name="Text Placeholder 3">
            <a:extLst>
              <a:ext uri="{FF2B5EF4-FFF2-40B4-BE49-F238E27FC236}">
                <a16:creationId xmlns:a16="http://schemas.microsoft.com/office/drawing/2014/main" id="{7A126AA3-5A04-47BC-9BDC-929FBF84EE78}"/>
              </a:ext>
            </a:extLst>
          </p:cNvPr>
          <p:cNvSpPr>
            <a:spLocks noGrp="1"/>
          </p:cNvSpPr>
          <p:nvPr>
            <p:ph type="body" sz="quarter" idx="90"/>
          </p:nvPr>
        </p:nvSpPr>
        <p:spPr>
          <a:xfrm>
            <a:off x="5121138" y="2858417"/>
            <a:ext cx="1767914"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82" name="Text Placeholder 3">
            <a:extLst>
              <a:ext uri="{FF2B5EF4-FFF2-40B4-BE49-F238E27FC236}">
                <a16:creationId xmlns:a16="http://schemas.microsoft.com/office/drawing/2014/main" id="{12923C18-1507-4B96-9C7F-9D2FF37196C3}"/>
              </a:ext>
            </a:extLst>
          </p:cNvPr>
          <p:cNvSpPr>
            <a:spLocks noGrp="1"/>
          </p:cNvSpPr>
          <p:nvPr>
            <p:ph type="body" sz="quarter" idx="91"/>
          </p:nvPr>
        </p:nvSpPr>
        <p:spPr>
          <a:xfrm>
            <a:off x="5121138" y="3087911"/>
            <a:ext cx="1767914"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83" name="Text Placeholder 3">
            <a:extLst>
              <a:ext uri="{FF2B5EF4-FFF2-40B4-BE49-F238E27FC236}">
                <a16:creationId xmlns:a16="http://schemas.microsoft.com/office/drawing/2014/main" id="{CCB4C6C6-24E4-44EA-8C6A-8B03265347BA}"/>
              </a:ext>
            </a:extLst>
          </p:cNvPr>
          <p:cNvSpPr>
            <a:spLocks noGrp="1"/>
          </p:cNvSpPr>
          <p:nvPr>
            <p:ph type="body" sz="quarter" idx="92"/>
          </p:nvPr>
        </p:nvSpPr>
        <p:spPr>
          <a:xfrm>
            <a:off x="5121138" y="3321398"/>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4" name="Text Placeholder 3">
            <a:extLst>
              <a:ext uri="{FF2B5EF4-FFF2-40B4-BE49-F238E27FC236}">
                <a16:creationId xmlns:a16="http://schemas.microsoft.com/office/drawing/2014/main" id="{60FF96B0-5CFF-4452-BFAD-70C480B939F2}"/>
              </a:ext>
            </a:extLst>
          </p:cNvPr>
          <p:cNvSpPr>
            <a:spLocks noGrp="1"/>
          </p:cNvSpPr>
          <p:nvPr>
            <p:ph type="body" sz="quarter" idx="93"/>
          </p:nvPr>
        </p:nvSpPr>
        <p:spPr>
          <a:xfrm>
            <a:off x="5121138" y="3439627"/>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5" name="Text Placeholder 3">
            <a:extLst>
              <a:ext uri="{FF2B5EF4-FFF2-40B4-BE49-F238E27FC236}">
                <a16:creationId xmlns:a16="http://schemas.microsoft.com/office/drawing/2014/main" id="{A3B25EDB-FC7B-4E32-AE1E-3CD142E51109}"/>
              </a:ext>
            </a:extLst>
          </p:cNvPr>
          <p:cNvSpPr>
            <a:spLocks noGrp="1"/>
          </p:cNvSpPr>
          <p:nvPr>
            <p:ph type="body" sz="quarter" idx="94"/>
          </p:nvPr>
        </p:nvSpPr>
        <p:spPr>
          <a:xfrm>
            <a:off x="5121138" y="3558022"/>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6" name="Text Placeholder 3">
            <a:extLst>
              <a:ext uri="{FF2B5EF4-FFF2-40B4-BE49-F238E27FC236}">
                <a16:creationId xmlns:a16="http://schemas.microsoft.com/office/drawing/2014/main" id="{DC605AE6-F96F-43EA-99D5-CE075C9C5678}"/>
              </a:ext>
            </a:extLst>
          </p:cNvPr>
          <p:cNvSpPr>
            <a:spLocks noGrp="1"/>
          </p:cNvSpPr>
          <p:nvPr>
            <p:ph type="body" sz="quarter" idx="95"/>
          </p:nvPr>
        </p:nvSpPr>
        <p:spPr>
          <a:xfrm>
            <a:off x="8511398" y="2858417"/>
            <a:ext cx="1767914"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87" name="Text Placeholder 3">
            <a:extLst>
              <a:ext uri="{FF2B5EF4-FFF2-40B4-BE49-F238E27FC236}">
                <a16:creationId xmlns:a16="http://schemas.microsoft.com/office/drawing/2014/main" id="{0001C96B-0280-41DB-A296-2CFA3BEF3AF4}"/>
              </a:ext>
            </a:extLst>
          </p:cNvPr>
          <p:cNvSpPr>
            <a:spLocks noGrp="1"/>
          </p:cNvSpPr>
          <p:nvPr>
            <p:ph type="body" sz="quarter" idx="96"/>
          </p:nvPr>
        </p:nvSpPr>
        <p:spPr>
          <a:xfrm>
            <a:off x="8511398" y="3087911"/>
            <a:ext cx="1767914"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88" name="Text Placeholder 3">
            <a:extLst>
              <a:ext uri="{FF2B5EF4-FFF2-40B4-BE49-F238E27FC236}">
                <a16:creationId xmlns:a16="http://schemas.microsoft.com/office/drawing/2014/main" id="{DDB80D51-28E5-4F13-9F80-02C23552694B}"/>
              </a:ext>
            </a:extLst>
          </p:cNvPr>
          <p:cNvSpPr>
            <a:spLocks noGrp="1"/>
          </p:cNvSpPr>
          <p:nvPr>
            <p:ph type="body" sz="quarter" idx="97"/>
          </p:nvPr>
        </p:nvSpPr>
        <p:spPr>
          <a:xfrm>
            <a:off x="8511398" y="3321398"/>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9" name="Text Placeholder 3">
            <a:extLst>
              <a:ext uri="{FF2B5EF4-FFF2-40B4-BE49-F238E27FC236}">
                <a16:creationId xmlns:a16="http://schemas.microsoft.com/office/drawing/2014/main" id="{2813CABD-D76B-4DF6-88AD-089356F08B30}"/>
              </a:ext>
            </a:extLst>
          </p:cNvPr>
          <p:cNvSpPr>
            <a:spLocks noGrp="1"/>
          </p:cNvSpPr>
          <p:nvPr>
            <p:ph type="body" sz="quarter" idx="98"/>
          </p:nvPr>
        </p:nvSpPr>
        <p:spPr>
          <a:xfrm>
            <a:off x="8511398" y="3439627"/>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90" name="Text Placeholder 3">
            <a:extLst>
              <a:ext uri="{FF2B5EF4-FFF2-40B4-BE49-F238E27FC236}">
                <a16:creationId xmlns:a16="http://schemas.microsoft.com/office/drawing/2014/main" id="{8225897D-E009-4316-8FFF-42197CBC22F7}"/>
              </a:ext>
            </a:extLst>
          </p:cNvPr>
          <p:cNvSpPr>
            <a:spLocks noGrp="1"/>
          </p:cNvSpPr>
          <p:nvPr>
            <p:ph type="body" sz="quarter" idx="99"/>
          </p:nvPr>
        </p:nvSpPr>
        <p:spPr>
          <a:xfrm>
            <a:off x="8511398" y="3558022"/>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Tree>
    <p:extLst>
      <p:ext uri="{BB962C8B-B14F-4D97-AF65-F5344CB8AC3E}">
        <p14:creationId xmlns:p14="http://schemas.microsoft.com/office/powerpoint/2010/main" val="1437068996"/>
      </p:ext>
    </p:extLst>
  </p:cSld>
  <p:clrMapOvr>
    <a:masterClrMapping/>
  </p:clrMapOvr>
  <p:extLst>
    <p:ext uri="{DCECCB84-F9BA-43D5-87BE-67443E8EF086}">
      <p15:sldGuideLst xmlns:p15="http://schemas.microsoft.com/office/powerpoint/2012/main">
        <p15:guide id="1" orient="horz" pos="960">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io 15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58"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98012" y="605159"/>
            <a:ext cx="5448629" cy="276999"/>
          </a:xfrm>
        </p:spPr>
        <p:txBody>
          <a:bodyPr lIns="0" tIns="0" rIns="0" bIns="0" anchor="t" anchorCtr="0">
            <a:noAutofit/>
          </a:bodyPr>
          <a:lstStyle>
            <a:lvl1pPr marL="0" marR="0" indent="0" algn="l" defTabSz="781538" rtl="0" eaLnBrk="1" fontAlgn="auto" latinLnBrk="0" hangingPunct="1">
              <a:lnSpc>
                <a:spcPct val="100000"/>
              </a:lnSpc>
              <a:spcBef>
                <a:spcPts val="0"/>
              </a:spcBef>
              <a:spcAft>
                <a:spcPts val="0"/>
              </a:spcAft>
              <a:buClrTx/>
              <a:buSzTx/>
              <a:buFont typeface="Arial" panose="020B0604020202020204" pitchFamily="34" charset="0"/>
              <a:buNone/>
              <a:tabLst/>
              <a:defRPr sz="1800" b="1" spc="171" baseline="0">
                <a:solidFill>
                  <a:schemeClr val="accent1"/>
                </a:solidFill>
              </a:defRPr>
            </a:lvl1pPr>
          </a:lstStyle>
          <a:p>
            <a:pPr lvl="0"/>
            <a:endParaRPr lang="en-US" dirty="0"/>
          </a:p>
        </p:txBody>
      </p:sp>
      <p:sp>
        <p:nvSpPr>
          <p:cNvPr id="34" name="Title 1">
            <a:extLst>
              <a:ext uri="{FF2B5EF4-FFF2-40B4-BE49-F238E27FC236}">
                <a16:creationId xmlns:a16="http://schemas.microsoft.com/office/drawing/2014/main" id="{84D0C812-C407-4E19-B49B-FB9971E3DF96}"/>
              </a:ext>
            </a:extLst>
          </p:cNvPr>
          <p:cNvSpPr>
            <a:spLocks noGrp="1"/>
          </p:cNvSpPr>
          <p:nvPr>
            <p:ph type="title"/>
          </p:nvPr>
        </p:nvSpPr>
        <p:spPr>
          <a:xfrm>
            <a:off x="502251" y="343128"/>
            <a:ext cx="5448628" cy="184666"/>
          </a:xfrm>
        </p:spPr>
        <p:txBody>
          <a:bodyPr lIns="0" tIns="0" rIns="0" bIns="0">
            <a:noAutofit/>
          </a:bodyPr>
          <a:lstStyle>
            <a:lvl1pPr>
              <a:defRPr sz="1200" b="1">
                <a:solidFill>
                  <a:schemeClr val="accent2"/>
                </a:solidFill>
              </a:defRPr>
            </a:lvl1pPr>
          </a:lstStyle>
          <a:p>
            <a:r>
              <a:rPr lang="en-US"/>
              <a:t>Click to edit Master title style</a:t>
            </a:r>
          </a:p>
        </p:txBody>
      </p:sp>
      <p:sp>
        <p:nvSpPr>
          <p:cNvPr id="26" name="Picture Placeholder 3">
            <a:extLst>
              <a:ext uri="{FF2B5EF4-FFF2-40B4-BE49-F238E27FC236}">
                <a16:creationId xmlns:a16="http://schemas.microsoft.com/office/drawing/2014/main" id="{E4F1B0B5-275F-4FD6-A5EA-98C25DB2ACDF}"/>
              </a:ext>
            </a:extLst>
          </p:cNvPr>
          <p:cNvSpPr>
            <a:spLocks noGrp="1"/>
          </p:cNvSpPr>
          <p:nvPr>
            <p:ph type="pic" sz="quarter" idx="37"/>
          </p:nvPr>
        </p:nvSpPr>
        <p:spPr>
          <a:xfrm>
            <a:off x="1730879" y="1223689"/>
            <a:ext cx="1755648" cy="1579897"/>
          </a:xfrm>
        </p:spPr>
        <p:txBody>
          <a:bodyPr/>
          <a:lstStyle>
            <a:lvl1pPr marL="0" indent="0">
              <a:buFontTx/>
              <a:buNone/>
              <a:defRPr>
                <a:solidFill>
                  <a:schemeClr val="accent6"/>
                </a:solidFill>
              </a:defRPr>
            </a:lvl1pPr>
          </a:lstStyle>
          <a:p>
            <a:endParaRPr lang="en-US" dirty="0"/>
          </a:p>
        </p:txBody>
      </p:sp>
      <p:sp>
        <p:nvSpPr>
          <p:cNvPr id="27" name="Picture Placeholder 3">
            <a:extLst>
              <a:ext uri="{FF2B5EF4-FFF2-40B4-BE49-F238E27FC236}">
                <a16:creationId xmlns:a16="http://schemas.microsoft.com/office/drawing/2014/main" id="{D6A9F848-027C-453A-BD56-CEFE9868D626}"/>
              </a:ext>
            </a:extLst>
          </p:cNvPr>
          <p:cNvSpPr>
            <a:spLocks noGrp="1"/>
          </p:cNvSpPr>
          <p:nvPr>
            <p:ph type="pic" sz="quarter" idx="65"/>
          </p:nvPr>
        </p:nvSpPr>
        <p:spPr>
          <a:xfrm>
            <a:off x="1730879" y="3846118"/>
            <a:ext cx="1755648" cy="1579897"/>
          </a:xfrm>
        </p:spPr>
        <p:txBody>
          <a:bodyPr/>
          <a:lstStyle>
            <a:lvl1pPr marL="0" indent="0">
              <a:buFontTx/>
              <a:buNone/>
              <a:defRPr>
                <a:solidFill>
                  <a:schemeClr val="accent6"/>
                </a:solidFill>
              </a:defRPr>
            </a:lvl1pPr>
          </a:lstStyle>
          <a:p>
            <a:endParaRPr lang="en-US" dirty="0"/>
          </a:p>
        </p:txBody>
      </p:sp>
      <p:sp>
        <p:nvSpPr>
          <p:cNvPr id="28" name="Picture Placeholder 3">
            <a:extLst>
              <a:ext uri="{FF2B5EF4-FFF2-40B4-BE49-F238E27FC236}">
                <a16:creationId xmlns:a16="http://schemas.microsoft.com/office/drawing/2014/main" id="{19ADDCAE-220E-480C-AC12-CBB60659A1A0}"/>
              </a:ext>
            </a:extLst>
          </p:cNvPr>
          <p:cNvSpPr>
            <a:spLocks noGrp="1"/>
          </p:cNvSpPr>
          <p:nvPr>
            <p:ph type="pic" sz="quarter" idx="71"/>
          </p:nvPr>
        </p:nvSpPr>
        <p:spPr>
          <a:xfrm>
            <a:off x="5121138" y="1220999"/>
            <a:ext cx="1755648" cy="1579897"/>
          </a:xfrm>
        </p:spPr>
        <p:txBody>
          <a:bodyPr/>
          <a:lstStyle>
            <a:lvl1pPr marL="0" indent="0">
              <a:buFontTx/>
              <a:buNone/>
              <a:defRPr>
                <a:solidFill>
                  <a:schemeClr val="accent6"/>
                </a:solidFill>
              </a:defRPr>
            </a:lvl1pPr>
          </a:lstStyle>
          <a:p>
            <a:endParaRPr lang="en-US" dirty="0"/>
          </a:p>
        </p:txBody>
      </p:sp>
      <p:sp>
        <p:nvSpPr>
          <p:cNvPr id="30" name="Picture Placeholder 3">
            <a:extLst>
              <a:ext uri="{FF2B5EF4-FFF2-40B4-BE49-F238E27FC236}">
                <a16:creationId xmlns:a16="http://schemas.microsoft.com/office/drawing/2014/main" id="{F8A2EDE0-C5DF-4CD9-B13F-5614B67067AE}"/>
              </a:ext>
            </a:extLst>
          </p:cNvPr>
          <p:cNvSpPr>
            <a:spLocks noGrp="1"/>
          </p:cNvSpPr>
          <p:nvPr>
            <p:ph type="pic" sz="quarter" idx="72"/>
          </p:nvPr>
        </p:nvSpPr>
        <p:spPr>
          <a:xfrm>
            <a:off x="8511396" y="1218309"/>
            <a:ext cx="1755648" cy="1579897"/>
          </a:xfrm>
        </p:spPr>
        <p:txBody>
          <a:bodyPr/>
          <a:lstStyle>
            <a:lvl1pPr marL="0" indent="0">
              <a:buFontTx/>
              <a:buNone/>
              <a:defRPr>
                <a:solidFill>
                  <a:schemeClr val="accent6"/>
                </a:solidFill>
              </a:defRPr>
            </a:lvl1pPr>
          </a:lstStyle>
          <a:p>
            <a:endParaRPr lang="en-US" dirty="0"/>
          </a:p>
        </p:txBody>
      </p:sp>
      <p:sp>
        <p:nvSpPr>
          <p:cNvPr id="31" name="Text Placeholder 3">
            <a:extLst>
              <a:ext uri="{FF2B5EF4-FFF2-40B4-BE49-F238E27FC236}">
                <a16:creationId xmlns:a16="http://schemas.microsoft.com/office/drawing/2014/main" id="{58125373-0888-4986-B767-6B541A66733A}"/>
              </a:ext>
            </a:extLst>
          </p:cNvPr>
          <p:cNvSpPr>
            <a:spLocks noGrp="1"/>
          </p:cNvSpPr>
          <p:nvPr>
            <p:ph type="body" sz="quarter" idx="35"/>
          </p:nvPr>
        </p:nvSpPr>
        <p:spPr>
          <a:xfrm>
            <a:off x="1724747" y="2860436"/>
            <a:ext cx="1767914"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32" name="Text Placeholder 3">
            <a:extLst>
              <a:ext uri="{FF2B5EF4-FFF2-40B4-BE49-F238E27FC236}">
                <a16:creationId xmlns:a16="http://schemas.microsoft.com/office/drawing/2014/main" id="{8866DF05-81D4-484B-A916-29F2DC4C9D7D}"/>
              </a:ext>
            </a:extLst>
          </p:cNvPr>
          <p:cNvSpPr>
            <a:spLocks noGrp="1"/>
          </p:cNvSpPr>
          <p:nvPr>
            <p:ph type="body" sz="quarter" idx="43"/>
          </p:nvPr>
        </p:nvSpPr>
        <p:spPr>
          <a:xfrm>
            <a:off x="1724747" y="3089930"/>
            <a:ext cx="1767914"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35" name="Text Placeholder 3">
            <a:extLst>
              <a:ext uri="{FF2B5EF4-FFF2-40B4-BE49-F238E27FC236}">
                <a16:creationId xmlns:a16="http://schemas.microsoft.com/office/drawing/2014/main" id="{5EBF633A-D96D-47D8-A581-FED16A798179}"/>
              </a:ext>
            </a:extLst>
          </p:cNvPr>
          <p:cNvSpPr>
            <a:spLocks noGrp="1"/>
          </p:cNvSpPr>
          <p:nvPr>
            <p:ph type="body" sz="quarter" idx="44"/>
          </p:nvPr>
        </p:nvSpPr>
        <p:spPr>
          <a:xfrm>
            <a:off x="1724747" y="3323417"/>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36" name="Text Placeholder 3">
            <a:extLst>
              <a:ext uri="{FF2B5EF4-FFF2-40B4-BE49-F238E27FC236}">
                <a16:creationId xmlns:a16="http://schemas.microsoft.com/office/drawing/2014/main" id="{469BD8EC-C40D-4521-8AA7-CA738FA57D5F}"/>
              </a:ext>
            </a:extLst>
          </p:cNvPr>
          <p:cNvSpPr>
            <a:spLocks noGrp="1"/>
          </p:cNvSpPr>
          <p:nvPr>
            <p:ph type="body" sz="quarter" idx="45"/>
          </p:nvPr>
        </p:nvSpPr>
        <p:spPr>
          <a:xfrm>
            <a:off x="1724747" y="3441646"/>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37" name="Text Placeholder 3">
            <a:extLst>
              <a:ext uri="{FF2B5EF4-FFF2-40B4-BE49-F238E27FC236}">
                <a16:creationId xmlns:a16="http://schemas.microsoft.com/office/drawing/2014/main" id="{ED82F8D0-E9B0-421E-8E50-FEACD75F1C16}"/>
              </a:ext>
            </a:extLst>
          </p:cNvPr>
          <p:cNvSpPr>
            <a:spLocks noGrp="1"/>
          </p:cNvSpPr>
          <p:nvPr>
            <p:ph type="body" sz="quarter" idx="46"/>
          </p:nvPr>
        </p:nvSpPr>
        <p:spPr>
          <a:xfrm>
            <a:off x="1724747" y="3560041"/>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39" name="Text Placeholder 3">
            <a:extLst>
              <a:ext uri="{FF2B5EF4-FFF2-40B4-BE49-F238E27FC236}">
                <a16:creationId xmlns:a16="http://schemas.microsoft.com/office/drawing/2014/main" id="{913DD1F3-116E-4871-979E-2761952B57C0}"/>
              </a:ext>
            </a:extLst>
          </p:cNvPr>
          <p:cNvSpPr>
            <a:spLocks noGrp="1"/>
          </p:cNvSpPr>
          <p:nvPr>
            <p:ph type="body" sz="quarter" idx="73"/>
          </p:nvPr>
        </p:nvSpPr>
        <p:spPr>
          <a:xfrm>
            <a:off x="1724747" y="5497067"/>
            <a:ext cx="1761779"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40" name="Text Placeholder 3">
            <a:extLst>
              <a:ext uri="{FF2B5EF4-FFF2-40B4-BE49-F238E27FC236}">
                <a16:creationId xmlns:a16="http://schemas.microsoft.com/office/drawing/2014/main" id="{FF7ED8AD-06B7-4EE3-BBF9-F821347A3BF6}"/>
              </a:ext>
            </a:extLst>
          </p:cNvPr>
          <p:cNvSpPr>
            <a:spLocks noGrp="1"/>
          </p:cNvSpPr>
          <p:nvPr>
            <p:ph type="body" sz="quarter" idx="74"/>
          </p:nvPr>
        </p:nvSpPr>
        <p:spPr>
          <a:xfrm>
            <a:off x="1724747" y="5726561"/>
            <a:ext cx="1761779"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41" name="Text Placeholder 3">
            <a:extLst>
              <a:ext uri="{FF2B5EF4-FFF2-40B4-BE49-F238E27FC236}">
                <a16:creationId xmlns:a16="http://schemas.microsoft.com/office/drawing/2014/main" id="{65E2E9D6-9FFB-4747-B373-27D69C979FB6}"/>
              </a:ext>
            </a:extLst>
          </p:cNvPr>
          <p:cNvSpPr>
            <a:spLocks noGrp="1"/>
          </p:cNvSpPr>
          <p:nvPr>
            <p:ph type="body" sz="quarter" idx="75"/>
          </p:nvPr>
        </p:nvSpPr>
        <p:spPr>
          <a:xfrm>
            <a:off x="1724747" y="5960048"/>
            <a:ext cx="1761779"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43" name="Text Placeholder 3">
            <a:extLst>
              <a:ext uri="{FF2B5EF4-FFF2-40B4-BE49-F238E27FC236}">
                <a16:creationId xmlns:a16="http://schemas.microsoft.com/office/drawing/2014/main" id="{88FFF1D6-53EE-4F14-9BDD-3BFA260B3809}"/>
              </a:ext>
            </a:extLst>
          </p:cNvPr>
          <p:cNvSpPr>
            <a:spLocks noGrp="1"/>
          </p:cNvSpPr>
          <p:nvPr>
            <p:ph type="body" sz="quarter" idx="76"/>
          </p:nvPr>
        </p:nvSpPr>
        <p:spPr>
          <a:xfrm>
            <a:off x="1724747" y="6078277"/>
            <a:ext cx="1761779"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44" name="Text Placeholder 3">
            <a:extLst>
              <a:ext uri="{FF2B5EF4-FFF2-40B4-BE49-F238E27FC236}">
                <a16:creationId xmlns:a16="http://schemas.microsoft.com/office/drawing/2014/main" id="{40C48924-0102-4D67-A7D1-DA737E50D8FD}"/>
              </a:ext>
            </a:extLst>
          </p:cNvPr>
          <p:cNvSpPr>
            <a:spLocks noGrp="1"/>
          </p:cNvSpPr>
          <p:nvPr>
            <p:ph type="body" sz="quarter" idx="77"/>
          </p:nvPr>
        </p:nvSpPr>
        <p:spPr>
          <a:xfrm>
            <a:off x="1724747" y="6196672"/>
            <a:ext cx="1761779"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45" name="Picture Placeholder 3">
            <a:extLst>
              <a:ext uri="{FF2B5EF4-FFF2-40B4-BE49-F238E27FC236}">
                <a16:creationId xmlns:a16="http://schemas.microsoft.com/office/drawing/2014/main" id="{2D3CF5B4-C940-479A-8A66-61AAE3C9B721}"/>
              </a:ext>
            </a:extLst>
          </p:cNvPr>
          <p:cNvSpPr>
            <a:spLocks noGrp="1"/>
          </p:cNvSpPr>
          <p:nvPr>
            <p:ph type="pic" sz="quarter" idx="78"/>
          </p:nvPr>
        </p:nvSpPr>
        <p:spPr>
          <a:xfrm>
            <a:off x="5121138" y="3846118"/>
            <a:ext cx="1755648" cy="1579897"/>
          </a:xfrm>
        </p:spPr>
        <p:txBody>
          <a:bodyPr/>
          <a:lstStyle>
            <a:lvl1pPr marL="0" indent="0">
              <a:buFontTx/>
              <a:buNone/>
              <a:defRPr>
                <a:solidFill>
                  <a:schemeClr val="accent6"/>
                </a:solidFill>
              </a:defRPr>
            </a:lvl1pPr>
          </a:lstStyle>
          <a:p>
            <a:endParaRPr lang="en-US" dirty="0"/>
          </a:p>
        </p:txBody>
      </p:sp>
      <p:sp>
        <p:nvSpPr>
          <p:cNvPr id="64" name="Text Placeholder 3">
            <a:extLst>
              <a:ext uri="{FF2B5EF4-FFF2-40B4-BE49-F238E27FC236}">
                <a16:creationId xmlns:a16="http://schemas.microsoft.com/office/drawing/2014/main" id="{C6D13D09-22B7-4417-9D53-A21AC41C15DE}"/>
              </a:ext>
            </a:extLst>
          </p:cNvPr>
          <p:cNvSpPr>
            <a:spLocks noGrp="1"/>
          </p:cNvSpPr>
          <p:nvPr>
            <p:ph type="body" sz="quarter" idx="79"/>
          </p:nvPr>
        </p:nvSpPr>
        <p:spPr>
          <a:xfrm>
            <a:off x="5115006" y="5497067"/>
            <a:ext cx="1761779"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65" name="Text Placeholder 3">
            <a:extLst>
              <a:ext uri="{FF2B5EF4-FFF2-40B4-BE49-F238E27FC236}">
                <a16:creationId xmlns:a16="http://schemas.microsoft.com/office/drawing/2014/main" id="{E9101715-1C61-450F-BD66-EF86293190F8}"/>
              </a:ext>
            </a:extLst>
          </p:cNvPr>
          <p:cNvSpPr>
            <a:spLocks noGrp="1"/>
          </p:cNvSpPr>
          <p:nvPr>
            <p:ph type="body" sz="quarter" idx="80"/>
          </p:nvPr>
        </p:nvSpPr>
        <p:spPr>
          <a:xfrm>
            <a:off x="5115006" y="5726561"/>
            <a:ext cx="1761779"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66" name="Text Placeholder 3">
            <a:extLst>
              <a:ext uri="{FF2B5EF4-FFF2-40B4-BE49-F238E27FC236}">
                <a16:creationId xmlns:a16="http://schemas.microsoft.com/office/drawing/2014/main" id="{C34AAC66-0CC6-4570-A592-9A1F2523AB1C}"/>
              </a:ext>
            </a:extLst>
          </p:cNvPr>
          <p:cNvSpPr>
            <a:spLocks noGrp="1"/>
          </p:cNvSpPr>
          <p:nvPr>
            <p:ph type="body" sz="quarter" idx="81"/>
          </p:nvPr>
        </p:nvSpPr>
        <p:spPr>
          <a:xfrm>
            <a:off x="5115006" y="5960048"/>
            <a:ext cx="1761779"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7" name="Text Placeholder 3">
            <a:extLst>
              <a:ext uri="{FF2B5EF4-FFF2-40B4-BE49-F238E27FC236}">
                <a16:creationId xmlns:a16="http://schemas.microsoft.com/office/drawing/2014/main" id="{1E175BDA-86C4-4E5F-8836-F0D0FB4B7577}"/>
              </a:ext>
            </a:extLst>
          </p:cNvPr>
          <p:cNvSpPr>
            <a:spLocks noGrp="1"/>
          </p:cNvSpPr>
          <p:nvPr>
            <p:ph type="body" sz="quarter" idx="82"/>
          </p:nvPr>
        </p:nvSpPr>
        <p:spPr>
          <a:xfrm>
            <a:off x="5115006" y="6078277"/>
            <a:ext cx="1761779"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8" name="Text Placeholder 3">
            <a:extLst>
              <a:ext uri="{FF2B5EF4-FFF2-40B4-BE49-F238E27FC236}">
                <a16:creationId xmlns:a16="http://schemas.microsoft.com/office/drawing/2014/main" id="{738AC43F-EF24-4621-89CF-E000F1E818BB}"/>
              </a:ext>
            </a:extLst>
          </p:cNvPr>
          <p:cNvSpPr>
            <a:spLocks noGrp="1"/>
          </p:cNvSpPr>
          <p:nvPr>
            <p:ph type="body" sz="quarter" idx="83"/>
          </p:nvPr>
        </p:nvSpPr>
        <p:spPr>
          <a:xfrm>
            <a:off x="5115006" y="6196672"/>
            <a:ext cx="1761779"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9" name="Picture Placeholder 3">
            <a:extLst>
              <a:ext uri="{FF2B5EF4-FFF2-40B4-BE49-F238E27FC236}">
                <a16:creationId xmlns:a16="http://schemas.microsoft.com/office/drawing/2014/main" id="{6CB3E8D5-DD4F-477F-A7E2-74E07D4E0D55}"/>
              </a:ext>
            </a:extLst>
          </p:cNvPr>
          <p:cNvSpPr>
            <a:spLocks noGrp="1"/>
          </p:cNvSpPr>
          <p:nvPr>
            <p:ph type="pic" sz="quarter" idx="84"/>
          </p:nvPr>
        </p:nvSpPr>
        <p:spPr>
          <a:xfrm>
            <a:off x="8523664" y="3846118"/>
            <a:ext cx="1755648" cy="1579897"/>
          </a:xfrm>
        </p:spPr>
        <p:txBody>
          <a:bodyPr/>
          <a:lstStyle>
            <a:lvl1pPr marL="0" indent="0">
              <a:buFontTx/>
              <a:buNone/>
              <a:defRPr>
                <a:solidFill>
                  <a:schemeClr val="accent6"/>
                </a:solidFill>
              </a:defRPr>
            </a:lvl1pPr>
          </a:lstStyle>
          <a:p>
            <a:endParaRPr lang="en-US" dirty="0"/>
          </a:p>
        </p:txBody>
      </p:sp>
      <p:sp>
        <p:nvSpPr>
          <p:cNvPr id="70" name="Text Placeholder 3">
            <a:extLst>
              <a:ext uri="{FF2B5EF4-FFF2-40B4-BE49-F238E27FC236}">
                <a16:creationId xmlns:a16="http://schemas.microsoft.com/office/drawing/2014/main" id="{81A31E04-708F-4A61-90EA-5D50D50C5DE4}"/>
              </a:ext>
            </a:extLst>
          </p:cNvPr>
          <p:cNvSpPr>
            <a:spLocks noGrp="1"/>
          </p:cNvSpPr>
          <p:nvPr>
            <p:ph type="body" sz="quarter" idx="85"/>
          </p:nvPr>
        </p:nvSpPr>
        <p:spPr>
          <a:xfrm>
            <a:off x="8517533" y="5497067"/>
            <a:ext cx="1761779"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71" name="Text Placeholder 3">
            <a:extLst>
              <a:ext uri="{FF2B5EF4-FFF2-40B4-BE49-F238E27FC236}">
                <a16:creationId xmlns:a16="http://schemas.microsoft.com/office/drawing/2014/main" id="{36F83254-B4ED-4539-ACED-A48C9B86CC29}"/>
              </a:ext>
            </a:extLst>
          </p:cNvPr>
          <p:cNvSpPr>
            <a:spLocks noGrp="1"/>
          </p:cNvSpPr>
          <p:nvPr>
            <p:ph type="body" sz="quarter" idx="86"/>
          </p:nvPr>
        </p:nvSpPr>
        <p:spPr>
          <a:xfrm>
            <a:off x="8517533" y="5726561"/>
            <a:ext cx="1761779"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72" name="Text Placeholder 3">
            <a:extLst>
              <a:ext uri="{FF2B5EF4-FFF2-40B4-BE49-F238E27FC236}">
                <a16:creationId xmlns:a16="http://schemas.microsoft.com/office/drawing/2014/main" id="{F3AFDFF9-9AA6-4780-AF87-A44526F195A7}"/>
              </a:ext>
            </a:extLst>
          </p:cNvPr>
          <p:cNvSpPr>
            <a:spLocks noGrp="1"/>
          </p:cNvSpPr>
          <p:nvPr>
            <p:ph type="body" sz="quarter" idx="87"/>
          </p:nvPr>
        </p:nvSpPr>
        <p:spPr>
          <a:xfrm>
            <a:off x="8517533" y="5960048"/>
            <a:ext cx="1761779"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73" name="Text Placeholder 3">
            <a:extLst>
              <a:ext uri="{FF2B5EF4-FFF2-40B4-BE49-F238E27FC236}">
                <a16:creationId xmlns:a16="http://schemas.microsoft.com/office/drawing/2014/main" id="{FEF8C446-F0B8-444B-A18C-60C085C0485B}"/>
              </a:ext>
            </a:extLst>
          </p:cNvPr>
          <p:cNvSpPr>
            <a:spLocks noGrp="1"/>
          </p:cNvSpPr>
          <p:nvPr>
            <p:ph type="body" sz="quarter" idx="88"/>
          </p:nvPr>
        </p:nvSpPr>
        <p:spPr>
          <a:xfrm>
            <a:off x="8517533" y="6078277"/>
            <a:ext cx="1761779"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74" name="Text Placeholder 3">
            <a:extLst>
              <a:ext uri="{FF2B5EF4-FFF2-40B4-BE49-F238E27FC236}">
                <a16:creationId xmlns:a16="http://schemas.microsoft.com/office/drawing/2014/main" id="{F2DB1EB6-9697-4A31-9C77-532B08A212BD}"/>
              </a:ext>
            </a:extLst>
          </p:cNvPr>
          <p:cNvSpPr>
            <a:spLocks noGrp="1"/>
          </p:cNvSpPr>
          <p:nvPr>
            <p:ph type="body" sz="quarter" idx="89"/>
          </p:nvPr>
        </p:nvSpPr>
        <p:spPr>
          <a:xfrm>
            <a:off x="8517533" y="6196672"/>
            <a:ext cx="1761779"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75" name="Text Placeholder 3">
            <a:extLst>
              <a:ext uri="{FF2B5EF4-FFF2-40B4-BE49-F238E27FC236}">
                <a16:creationId xmlns:a16="http://schemas.microsoft.com/office/drawing/2014/main" id="{A6C1288E-928E-4C68-A6FF-9A0EE845505C}"/>
              </a:ext>
            </a:extLst>
          </p:cNvPr>
          <p:cNvSpPr>
            <a:spLocks noGrp="1"/>
          </p:cNvSpPr>
          <p:nvPr>
            <p:ph type="body" sz="quarter" idx="90"/>
          </p:nvPr>
        </p:nvSpPr>
        <p:spPr>
          <a:xfrm>
            <a:off x="5121138" y="2858417"/>
            <a:ext cx="1767914"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76" name="Text Placeholder 3">
            <a:extLst>
              <a:ext uri="{FF2B5EF4-FFF2-40B4-BE49-F238E27FC236}">
                <a16:creationId xmlns:a16="http://schemas.microsoft.com/office/drawing/2014/main" id="{0986E087-8014-44E1-8F9B-8AA289EE7A29}"/>
              </a:ext>
            </a:extLst>
          </p:cNvPr>
          <p:cNvSpPr>
            <a:spLocks noGrp="1"/>
          </p:cNvSpPr>
          <p:nvPr>
            <p:ph type="body" sz="quarter" idx="91"/>
          </p:nvPr>
        </p:nvSpPr>
        <p:spPr>
          <a:xfrm>
            <a:off x="5121138" y="3087911"/>
            <a:ext cx="1767914"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77" name="Text Placeholder 3">
            <a:extLst>
              <a:ext uri="{FF2B5EF4-FFF2-40B4-BE49-F238E27FC236}">
                <a16:creationId xmlns:a16="http://schemas.microsoft.com/office/drawing/2014/main" id="{65329CB5-59C7-41B3-BD4B-11682AD6F48B}"/>
              </a:ext>
            </a:extLst>
          </p:cNvPr>
          <p:cNvSpPr>
            <a:spLocks noGrp="1"/>
          </p:cNvSpPr>
          <p:nvPr>
            <p:ph type="body" sz="quarter" idx="92"/>
          </p:nvPr>
        </p:nvSpPr>
        <p:spPr>
          <a:xfrm>
            <a:off x="5121138" y="3321398"/>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78" name="Text Placeholder 3">
            <a:extLst>
              <a:ext uri="{FF2B5EF4-FFF2-40B4-BE49-F238E27FC236}">
                <a16:creationId xmlns:a16="http://schemas.microsoft.com/office/drawing/2014/main" id="{858E4DD6-9705-40BD-9A47-1BA27F46BE9A}"/>
              </a:ext>
            </a:extLst>
          </p:cNvPr>
          <p:cNvSpPr>
            <a:spLocks noGrp="1"/>
          </p:cNvSpPr>
          <p:nvPr>
            <p:ph type="body" sz="quarter" idx="93"/>
          </p:nvPr>
        </p:nvSpPr>
        <p:spPr>
          <a:xfrm>
            <a:off x="5121138" y="3439627"/>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79" name="Text Placeholder 3">
            <a:extLst>
              <a:ext uri="{FF2B5EF4-FFF2-40B4-BE49-F238E27FC236}">
                <a16:creationId xmlns:a16="http://schemas.microsoft.com/office/drawing/2014/main" id="{7200B4C3-AF91-45ED-ADC6-CFCFB02FA6D6}"/>
              </a:ext>
            </a:extLst>
          </p:cNvPr>
          <p:cNvSpPr>
            <a:spLocks noGrp="1"/>
          </p:cNvSpPr>
          <p:nvPr>
            <p:ph type="body" sz="quarter" idx="94"/>
          </p:nvPr>
        </p:nvSpPr>
        <p:spPr>
          <a:xfrm>
            <a:off x="5121138" y="3558022"/>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0" name="Text Placeholder 3">
            <a:extLst>
              <a:ext uri="{FF2B5EF4-FFF2-40B4-BE49-F238E27FC236}">
                <a16:creationId xmlns:a16="http://schemas.microsoft.com/office/drawing/2014/main" id="{B8C49AE6-6923-41E7-AF7D-14BE3E430E13}"/>
              </a:ext>
            </a:extLst>
          </p:cNvPr>
          <p:cNvSpPr>
            <a:spLocks noGrp="1"/>
          </p:cNvSpPr>
          <p:nvPr>
            <p:ph type="body" sz="quarter" idx="95"/>
          </p:nvPr>
        </p:nvSpPr>
        <p:spPr>
          <a:xfrm>
            <a:off x="8511398" y="2858417"/>
            <a:ext cx="1767914"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81" name="Text Placeholder 3">
            <a:extLst>
              <a:ext uri="{FF2B5EF4-FFF2-40B4-BE49-F238E27FC236}">
                <a16:creationId xmlns:a16="http://schemas.microsoft.com/office/drawing/2014/main" id="{7613F63A-176B-4D68-BF91-9B36568F67D3}"/>
              </a:ext>
            </a:extLst>
          </p:cNvPr>
          <p:cNvSpPr>
            <a:spLocks noGrp="1"/>
          </p:cNvSpPr>
          <p:nvPr>
            <p:ph type="body" sz="quarter" idx="96"/>
          </p:nvPr>
        </p:nvSpPr>
        <p:spPr>
          <a:xfrm>
            <a:off x="8511398" y="3087911"/>
            <a:ext cx="1767914"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82" name="Text Placeholder 3">
            <a:extLst>
              <a:ext uri="{FF2B5EF4-FFF2-40B4-BE49-F238E27FC236}">
                <a16:creationId xmlns:a16="http://schemas.microsoft.com/office/drawing/2014/main" id="{0FD368B5-356C-4A8D-B1BB-D215272DFA3E}"/>
              </a:ext>
            </a:extLst>
          </p:cNvPr>
          <p:cNvSpPr>
            <a:spLocks noGrp="1"/>
          </p:cNvSpPr>
          <p:nvPr>
            <p:ph type="body" sz="quarter" idx="97"/>
          </p:nvPr>
        </p:nvSpPr>
        <p:spPr>
          <a:xfrm>
            <a:off x="8511398" y="3321398"/>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3" name="Text Placeholder 3">
            <a:extLst>
              <a:ext uri="{FF2B5EF4-FFF2-40B4-BE49-F238E27FC236}">
                <a16:creationId xmlns:a16="http://schemas.microsoft.com/office/drawing/2014/main" id="{7EF775EF-22F2-4D31-8122-29FF56862E65}"/>
              </a:ext>
            </a:extLst>
          </p:cNvPr>
          <p:cNvSpPr>
            <a:spLocks noGrp="1"/>
          </p:cNvSpPr>
          <p:nvPr>
            <p:ph type="body" sz="quarter" idx="98"/>
          </p:nvPr>
        </p:nvSpPr>
        <p:spPr>
          <a:xfrm>
            <a:off x="8511398" y="3439627"/>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4" name="Text Placeholder 3">
            <a:extLst>
              <a:ext uri="{FF2B5EF4-FFF2-40B4-BE49-F238E27FC236}">
                <a16:creationId xmlns:a16="http://schemas.microsoft.com/office/drawing/2014/main" id="{D6301CF4-8061-48F7-BD0A-D74C3ED92E8B}"/>
              </a:ext>
            </a:extLst>
          </p:cNvPr>
          <p:cNvSpPr>
            <a:spLocks noGrp="1"/>
          </p:cNvSpPr>
          <p:nvPr>
            <p:ph type="body" sz="quarter" idx="99"/>
          </p:nvPr>
        </p:nvSpPr>
        <p:spPr>
          <a:xfrm>
            <a:off x="8511398" y="3558022"/>
            <a:ext cx="1767914"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Tree>
    <p:extLst>
      <p:ext uri="{BB962C8B-B14F-4D97-AF65-F5344CB8AC3E}">
        <p14:creationId xmlns:p14="http://schemas.microsoft.com/office/powerpoint/2010/main" val="3242166889"/>
      </p:ext>
    </p:extLst>
  </p:cSld>
  <p:clrMapOvr>
    <a:masterClrMapping/>
  </p:clrMapOvr>
  <p:extLst>
    <p:ext uri="{DCECCB84-F9BA-43D5-87BE-67443E8EF086}">
      <p15:sldGuideLst xmlns:p15="http://schemas.microsoft.com/office/powerpoint/2012/main">
        <p15:guide id="1" orient="horz" pos="960">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L Picture 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9FC5BCD-4AA1-48B0-B85E-4F8ADB992CA9}"/>
              </a:ext>
            </a:extLst>
          </p:cNvPr>
          <p:cNvSpPr>
            <a:spLocks noGrp="1"/>
          </p:cNvSpPr>
          <p:nvPr>
            <p:ph type="pic" sz="quarter" idx="39" hasCustomPrompt="1"/>
          </p:nvPr>
        </p:nvSpPr>
        <p:spPr>
          <a:xfrm>
            <a:off x="8290560" y="0"/>
            <a:ext cx="3901440" cy="6858000"/>
          </a:xfrm>
        </p:spPr>
        <p:txBody>
          <a:bodyPr/>
          <a:lstStyle>
            <a:lvl1pPr marL="0" indent="0" algn="l">
              <a:buFontTx/>
              <a:buNone/>
              <a:defRPr sz="900">
                <a:solidFill>
                  <a:schemeClr val="accent6"/>
                </a:solidFill>
              </a:defRPr>
            </a:lvl1pPr>
          </a:lstStyle>
          <a:p>
            <a:r>
              <a:rPr lang="en-US" dirty="0"/>
              <a:t>Picture Placeholder</a:t>
            </a:r>
          </a:p>
        </p:txBody>
      </p:sp>
      <p:sp>
        <p:nvSpPr>
          <p:cNvPr id="10" name="Text Placeholder 3">
            <a:extLst>
              <a:ext uri="{FF2B5EF4-FFF2-40B4-BE49-F238E27FC236}">
                <a16:creationId xmlns:a16="http://schemas.microsoft.com/office/drawing/2014/main" id="{C9C2142B-7496-4396-82B8-64775ABB1E76}"/>
              </a:ext>
            </a:extLst>
          </p:cNvPr>
          <p:cNvSpPr>
            <a:spLocks noGrp="1"/>
          </p:cNvSpPr>
          <p:nvPr>
            <p:ph type="body" sz="quarter" idx="26"/>
          </p:nvPr>
        </p:nvSpPr>
        <p:spPr>
          <a:xfrm>
            <a:off x="512065" y="1417320"/>
            <a:ext cx="7071745" cy="4947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5">
            <a:extLst>
              <a:ext uri="{FF2B5EF4-FFF2-40B4-BE49-F238E27FC236}">
                <a16:creationId xmlns:a16="http://schemas.microsoft.com/office/drawing/2014/main" id="{ED5EB5CE-B7EF-46D1-B8C7-C3022F0B8E04}"/>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9" name="Title 1">
            <a:extLst>
              <a:ext uri="{FF2B5EF4-FFF2-40B4-BE49-F238E27FC236}">
                <a16:creationId xmlns:a16="http://schemas.microsoft.com/office/drawing/2014/main" id="{57A98007-69CD-4916-AA2A-49D9524AC95B}"/>
              </a:ext>
            </a:extLst>
          </p:cNvPr>
          <p:cNvSpPr>
            <a:spLocks noGrp="1"/>
          </p:cNvSpPr>
          <p:nvPr>
            <p:ph type="title"/>
          </p:nvPr>
        </p:nvSpPr>
        <p:spPr>
          <a:xfrm>
            <a:off x="498337" y="507086"/>
            <a:ext cx="7085473"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1433684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io 16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58"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98012" y="605159"/>
            <a:ext cx="5448629" cy="276999"/>
          </a:xfrm>
        </p:spPr>
        <p:txBody>
          <a:bodyPr lIns="0" tIns="0" rIns="0" bIns="0" anchor="t" anchorCtr="0">
            <a:noAutofit/>
          </a:bodyPr>
          <a:lstStyle>
            <a:lvl1pPr marL="0" marR="0" indent="0" algn="l" defTabSz="781538" rtl="0" eaLnBrk="1" fontAlgn="auto" latinLnBrk="0" hangingPunct="1">
              <a:lnSpc>
                <a:spcPct val="100000"/>
              </a:lnSpc>
              <a:spcBef>
                <a:spcPts val="0"/>
              </a:spcBef>
              <a:spcAft>
                <a:spcPts val="0"/>
              </a:spcAft>
              <a:buClrTx/>
              <a:buSzTx/>
              <a:buFont typeface="Arial" panose="020B0604020202020204" pitchFamily="34" charset="0"/>
              <a:buNone/>
              <a:tabLst/>
              <a:defRPr sz="1800" b="1" spc="171" baseline="0">
                <a:solidFill>
                  <a:schemeClr val="bg1"/>
                </a:solidFill>
              </a:defRPr>
            </a:lvl1pPr>
          </a:lstStyle>
          <a:p>
            <a:pPr lvl="0"/>
            <a:endParaRPr lang="en-US" dirty="0"/>
          </a:p>
        </p:txBody>
      </p:sp>
      <p:sp>
        <p:nvSpPr>
          <p:cNvPr id="21" name="Picture Placeholder 3">
            <a:extLst>
              <a:ext uri="{FF2B5EF4-FFF2-40B4-BE49-F238E27FC236}">
                <a16:creationId xmlns:a16="http://schemas.microsoft.com/office/drawing/2014/main" id="{147311F0-5DF8-4F46-903B-928A6683BBB1}"/>
              </a:ext>
            </a:extLst>
          </p:cNvPr>
          <p:cNvSpPr>
            <a:spLocks noGrp="1"/>
          </p:cNvSpPr>
          <p:nvPr>
            <p:ph type="pic" sz="quarter" idx="37"/>
          </p:nvPr>
        </p:nvSpPr>
        <p:spPr>
          <a:xfrm>
            <a:off x="833739" y="1226935"/>
            <a:ext cx="1755648" cy="1579897"/>
          </a:xfrm>
        </p:spPr>
        <p:txBody>
          <a:bodyPr/>
          <a:lstStyle>
            <a:lvl1pPr marL="0" indent="0">
              <a:buFontTx/>
              <a:buNone/>
              <a:defRPr>
                <a:solidFill>
                  <a:schemeClr val="bg1"/>
                </a:solidFill>
              </a:defRPr>
            </a:lvl1pPr>
          </a:lstStyle>
          <a:p>
            <a:endParaRPr lang="en-US" dirty="0"/>
          </a:p>
        </p:txBody>
      </p:sp>
      <p:sp>
        <p:nvSpPr>
          <p:cNvPr id="34" name="Title 1">
            <a:extLst>
              <a:ext uri="{FF2B5EF4-FFF2-40B4-BE49-F238E27FC236}">
                <a16:creationId xmlns:a16="http://schemas.microsoft.com/office/drawing/2014/main" id="{84D0C812-C407-4E19-B49B-FB9971E3DF96}"/>
              </a:ext>
            </a:extLst>
          </p:cNvPr>
          <p:cNvSpPr>
            <a:spLocks noGrp="1"/>
          </p:cNvSpPr>
          <p:nvPr>
            <p:ph type="title"/>
          </p:nvPr>
        </p:nvSpPr>
        <p:spPr>
          <a:xfrm>
            <a:off x="502251" y="343128"/>
            <a:ext cx="5448628" cy="184666"/>
          </a:xfrm>
        </p:spPr>
        <p:txBody>
          <a:bodyPr lIns="0" tIns="0" rIns="0" bIns="0">
            <a:noAutofit/>
          </a:bodyPr>
          <a:lstStyle>
            <a:lvl1pPr>
              <a:defRPr sz="1200" b="1">
                <a:solidFill>
                  <a:schemeClr val="accent2"/>
                </a:solidFill>
              </a:defRPr>
            </a:lvl1pPr>
          </a:lstStyle>
          <a:p>
            <a:r>
              <a:rPr lang="en-US"/>
              <a:t>Click to edit Master title style</a:t>
            </a:r>
          </a:p>
        </p:txBody>
      </p:sp>
      <p:sp>
        <p:nvSpPr>
          <p:cNvPr id="33" name="Picture Placeholder 3">
            <a:extLst>
              <a:ext uri="{FF2B5EF4-FFF2-40B4-BE49-F238E27FC236}">
                <a16:creationId xmlns:a16="http://schemas.microsoft.com/office/drawing/2014/main" id="{853FD612-393E-4494-A0DE-2BDC88383BC2}"/>
              </a:ext>
            </a:extLst>
          </p:cNvPr>
          <p:cNvSpPr>
            <a:spLocks noGrp="1"/>
          </p:cNvSpPr>
          <p:nvPr>
            <p:ph type="pic" sz="quarter" idx="71"/>
          </p:nvPr>
        </p:nvSpPr>
        <p:spPr>
          <a:xfrm>
            <a:off x="3695840" y="1226935"/>
            <a:ext cx="1755648" cy="1579897"/>
          </a:xfrm>
        </p:spPr>
        <p:txBody>
          <a:bodyPr/>
          <a:lstStyle>
            <a:lvl1pPr marL="0" indent="0">
              <a:buFontTx/>
              <a:buNone/>
              <a:defRPr>
                <a:solidFill>
                  <a:schemeClr val="bg1"/>
                </a:solidFill>
              </a:defRPr>
            </a:lvl1pPr>
          </a:lstStyle>
          <a:p>
            <a:endParaRPr lang="en-US" dirty="0"/>
          </a:p>
        </p:txBody>
      </p:sp>
      <p:sp>
        <p:nvSpPr>
          <p:cNvPr id="35" name="Picture Placeholder 3">
            <a:extLst>
              <a:ext uri="{FF2B5EF4-FFF2-40B4-BE49-F238E27FC236}">
                <a16:creationId xmlns:a16="http://schemas.microsoft.com/office/drawing/2014/main" id="{086D81E9-1B63-4357-B853-94EAAB4EC40F}"/>
              </a:ext>
            </a:extLst>
          </p:cNvPr>
          <p:cNvSpPr>
            <a:spLocks noGrp="1"/>
          </p:cNvSpPr>
          <p:nvPr>
            <p:ph type="pic" sz="quarter" idx="72"/>
          </p:nvPr>
        </p:nvSpPr>
        <p:spPr>
          <a:xfrm>
            <a:off x="9420042" y="1226935"/>
            <a:ext cx="1755648" cy="1579897"/>
          </a:xfrm>
        </p:spPr>
        <p:txBody>
          <a:bodyPr/>
          <a:lstStyle>
            <a:lvl1pPr marL="0" indent="0">
              <a:buFontTx/>
              <a:buNone/>
              <a:defRPr>
                <a:solidFill>
                  <a:schemeClr val="bg1"/>
                </a:solidFill>
              </a:defRPr>
            </a:lvl1pPr>
          </a:lstStyle>
          <a:p>
            <a:endParaRPr lang="en-US" dirty="0"/>
          </a:p>
        </p:txBody>
      </p:sp>
      <p:sp>
        <p:nvSpPr>
          <p:cNvPr id="36" name="Text Placeholder 3">
            <a:extLst>
              <a:ext uri="{FF2B5EF4-FFF2-40B4-BE49-F238E27FC236}">
                <a16:creationId xmlns:a16="http://schemas.microsoft.com/office/drawing/2014/main" id="{E4F1619C-7680-4BCB-9415-76058D1B1C1D}"/>
              </a:ext>
            </a:extLst>
          </p:cNvPr>
          <p:cNvSpPr>
            <a:spLocks noGrp="1"/>
          </p:cNvSpPr>
          <p:nvPr>
            <p:ph type="body" sz="quarter" idx="35"/>
          </p:nvPr>
        </p:nvSpPr>
        <p:spPr>
          <a:xfrm>
            <a:off x="833741" y="2886502"/>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37" name="Text Placeholder 3">
            <a:extLst>
              <a:ext uri="{FF2B5EF4-FFF2-40B4-BE49-F238E27FC236}">
                <a16:creationId xmlns:a16="http://schemas.microsoft.com/office/drawing/2014/main" id="{3B7FE314-07CC-404F-AE61-4A97EF120528}"/>
              </a:ext>
            </a:extLst>
          </p:cNvPr>
          <p:cNvSpPr>
            <a:spLocks noGrp="1"/>
          </p:cNvSpPr>
          <p:nvPr>
            <p:ph type="body" sz="quarter" idx="43"/>
          </p:nvPr>
        </p:nvSpPr>
        <p:spPr>
          <a:xfrm>
            <a:off x="833741" y="3115996"/>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38" name="Text Placeholder 3">
            <a:extLst>
              <a:ext uri="{FF2B5EF4-FFF2-40B4-BE49-F238E27FC236}">
                <a16:creationId xmlns:a16="http://schemas.microsoft.com/office/drawing/2014/main" id="{C48520CC-9B55-41A4-BC2C-143D3ACF8322}"/>
              </a:ext>
            </a:extLst>
          </p:cNvPr>
          <p:cNvSpPr>
            <a:spLocks noGrp="1"/>
          </p:cNvSpPr>
          <p:nvPr>
            <p:ph type="body" sz="quarter" idx="44"/>
          </p:nvPr>
        </p:nvSpPr>
        <p:spPr>
          <a:xfrm>
            <a:off x="833741" y="3349483"/>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42" name="Text Placeholder 3">
            <a:extLst>
              <a:ext uri="{FF2B5EF4-FFF2-40B4-BE49-F238E27FC236}">
                <a16:creationId xmlns:a16="http://schemas.microsoft.com/office/drawing/2014/main" id="{3135B402-820B-421A-887B-E2FB718047D0}"/>
              </a:ext>
            </a:extLst>
          </p:cNvPr>
          <p:cNvSpPr>
            <a:spLocks noGrp="1"/>
          </p:cNvSpPr>
          <p:nvPr>
            <p:ph type="body" sz="quarter" idx="45"/>
          </p:nvPr>
        </p:nvSpPr>
        <p:spPr>
          <a:xfrm>
            <a:off x="833741" y="3467712"/>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46" name="Text Placeholder 3">
            <a:extLst>
              <a:ext uri="{FF2B5EF4-FFF2-40B4-BE49-F238E27FC236}">
                <a16:creationId xmlns:a16="http://schemas.microsoft.com/office/drawing/2014/main" id="{5AC58C9C-D61E-4150-B766-5B0F1E030978}"/>
              </a:ext>
            </a:extLst>
          </p:cNvPr>
          <p:cNvSpPr>
            <a:spLocks noGrp="1"/>
          </p:cNvSpPr>
          <p:nvPr>
            <p:ph type="body" sz="quarter" idx="46"/>
          </p:nvPr>
        </p:nvSpPr>
        <p:spPr>
          <a:xfrm>
            <a:off x="833741" y="3586107"/>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1" name="Text Placeholder 3">
            <a:extLst>
              <a:ext uri="{FF2B5EF4-FFF2-40B4-BE49-F238E27FC236}">
                <a16:creationId xmlns:a16="http://schemas.microsoft.com/office/drawing/2014/main" id="{7A126AA3-5A04-47BC-9BDC-929FBF84EE78}"/>
              </a:ext>
            </a:extLst>
          </p:cNvPr>
          <p:cNvSpPr>
            <a:spLocks noGrp="1"/>
          </p:cNvSpPr>
          <p:nvPr>
            <p:ph type="body" sz="quarter" idx="90"/>
          </p:nvPr>
        </p:nvSpPr>
        <p:spPr>
          <a:xfrm>
            <a:off x="3695842" y="2886502"/>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82" name="Text Placeholder 3">
            <a:extLst>
              <a:ext uri="{FF2B5EF4-FFF2-40B4-BE49-F238E27FC236}">
                <a16:creationId xmlns:a16="http://schemas.microsoft.com/office/drawing/2014/main" id="{12923C18-1507-4B96-9C7F-9D2FF37196C3}"/>
              </a:ext>
            </a:extLst>
          </p:cNvPr>
          <p:cNvSpPr>
            <a:spLocks noGrp="1"/>
          </p:cNvSpPr>
          <p:nvPr>
            <p:ph type="body" sz="quarter" idx="91"/>
          </p:nvPr>
        </p:nvSpPr>
        <p:spPr>
          <a:xfrm>
            <a:off x="3695842" y="3115996"/>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83" name="Text Placeholder 3">
            <a:extLst>
              <a:ext uri="{FF2B5EF4-FFF2-40B4-BE49-F238E27FC236}">
                <a16:creationId xmlns:a16="http://schemas.microsoft.com/office/drawing/2014/main" id="{CCB4C6C6-24E4-44EA-8C6A-8B03265347BA}"/>
              </a:ext>
            </a:extLst>
          </p:cNvPr>
          <p:cNvSpPr>
            <a:spLocks noGrp="1"/>
          </p:cNvSpPr>
          <p:nvPr>
            <p:ph type="body" sz="quarter" idx="92"/>
          </p:nvPr>
        </p:nvSpPr>
        <p:spPr>
          <a:xfrm>
            <a:off x="3695842" y="3349483"/>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4" name="Text Placeholder 3">
            <a:extLst>
              <a:ext uri="{FF2B5EF4-FFF2-40B4-BE49-F238E27FC236}">
                <a16:creationId xmlns:a16="http://schemas.microsoft.com/office/drawing/2014/main" id="{60FF96B0-5CFF-4452-BFAD-70C480B939F2}"/>
              </a:ext>
            </a:extLst>
          </p:cNvPr>
          <p:cNvSpPr>
            <a:spLocks noGrp="1"/>
          </p:cNvSpPr>
          <p:nvPr>
            <p:ph type="body" sz="quarter" idx="93"/>
          </p:nvPr>
        </p:nvSpPr>
        <p:spPr>
          <a:xfrm>
            <a:off x="3695842" y="3467712"/>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5" name="Text Placeholder 3">
            <a:extLst>
              <a:ext uri="{FF2B5EF4-FFF2-40B4-BE49-F238E27FC236}">
                <a16:creationId xmlns:a16="http://schemas.microsoft.com/office/drawing/2014/main" id="{A3B25EDB-FC7B-4E32-AE1E-3CD142E51109}"/>
              </a:ext>
            </a:extLst>
          </p:cNvPr>
          <p:cNvSpPr>
            <a:spLocks noGrp="1"/>
          </p:cNvSpPr>
          <p:nvPr>
            <p:ph type="body" sz="quarter" idx="94"/>
          </p:nvPr>
        </p:nvSpPr>
        <p:spPr>
          <a:xfrm>
            <a:off x="3695842" y="3586107"/>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6" name="Text Placeholder 3">
            <a:extLst>
              <a:ext uri="{FF2B5EF4-FFF2-40B4-BE49-F238E27FC236}">
                <a16:creationId xmlns:a16="http://schemas.microsoft.com/office/drawing/2014/main" id="{DC605AE6-F96F-43EA-99D5-CE075C9C5678}"/>
              </a:ext>
            </a:extLst>
          </p:cNvPr>
          <p:cNvSpPr>
            <a:spLocks noGrp="1"/>
          </p:cNvSpPr>
          <p:nvPr>
            <p:ph type="body" sz="quarter" idx="95"/>
          </p:nvPr>
        </p:nvSpPr>
        <p:spPr>
          <a:xfrm>
            <a:off x="9429477" y="2886502"/>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87" name="Text Placeholder 3">
            <a:extLst>
              <a:ext uri="{FF2B5EF4-FFF2-40B4-BE49-F238E27FC236}">
                <a16:creationId xmlns:a16="http://schemas.microsoft.com/office/drawing/2014/main" id="{0001C96B-0280-41DB-A296-2CFA3BEF3AF4}"/>
              </a:ext>
            </a:extLst>
          </p:cNvPr>
          <p:cNvSpPr>
            <a:spLocks noGrp="1"/>
          </p:cNvSpPr>
          <p:nvPr>
            <p:ph type="body" sz="quarter" idx="96"/>
          </p:nvPr>
        </p:nvSpPr>
        <p:spPr>
          <a:xfrm>
            <a:off x="9429477" y="3115996"/>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88" name="Text Placeholder 3">
            <a:extLst>
              <a:ext uri="{FF2B5EF4-FFF2-40B4-BE49-F238E27FC236}">
                <a16:creationId xmlns:a16="http://schemas.microsoft.com/office/drawing/2014/main" id="{DDB80D51-28E5-4F13-9F80-02C23552694B}"/>
              </a:ext>
            </a:extLst>
          </p:cNvPr>
          <p:cNvSpPr>
            <a:spLocks noGrp="1"/>
          </p:cNvSpPr>
          <p:nvPr>
            <p:ph type="body" sz="quarter" idx="97"/>
          </p:nvPr>
        </p:nvSpPr>
        <p:spPr>
          <a:xfrm>
            <a:off x="9429477" y="3349483"/>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9" name="Text Placeholder 3">
            <a:extLst>
              <a:ext uri="{FF2B5EF4-FFF2-40B4-BE49-F238E27FC236}">
                <a16:creationId xmlns:a16="http://schemas.microsoft.com/office/drawing/2014/main" id="{2813CABD-D76B-4DF6-88AD-089356F08B30}"/>
              </a:ext>
            </a:extLst>
          </p:cNvPr>
          <p:cNvSpPr>
            <a:spLocks noGrp="1"/>
          </p:cNvSpPr>
          <p:nvPr>
            <p:ph type="body" sz="quarter" idx="98"/>
          </p:nvPr>
        </p:nvSpPr>
        <p:spPr>
          <a:xfrm>
            <a:off x="9429477" y="3467712"/>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90" name="Text Placeholder 3">
            <a:extLst>
              <a:ext uri="{FF2B5EF4-FFF2-40B4-BE49-F238E27FC236}">
                <a16:creationId xmlns:a16="http://schemas.microsoft.com/office/drawing/2014/main" id="{8225897D-E009-4316-8FFF-42197CBC22F7}"/>
              </a:ext>
            </a:extLst>
          </p:cNvPr>
          <p:cNvSpPr>
            <a:spLocks noGrp="1"/>
          </p:cNvSpPr>
          <p:nvPr>
            <p:ph type="body" sz="quarter" idx="99"/>
          </p:nvPr>
        </p:nvSpPr>
        <p:spPr>
          <a:xfrm>
            <a:off x="9429477" y="3586107"/>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41" name="Picture Placeholder 3">
            <a:extLst>
              <a:ext uri="{FF2B5EF4-FFF2-40B4-BE49-F238E27FC236}">
                <a16:creationId xmlns:a16="http://schemas.microsoft.com/office/drawing/2014/main" id="{7315CD60-FB0B-4CD5-B6B3-4CDC069E8E63}"/>
              </a:ext>
            </a:extLst>
          </p:cNvPr>
          <p:cNvSpPr>
            <a:spLocks noGrp="1"/>
          </p:cNvSpPr>
          <p:nvPr>
            <p:ph type="pic" sz="quarter" idx="100"/>
          </p:nvPr>
        </p:nvSpPr>
        <p:spPr>
          <a:xfrm>
            <a:off x="6557942" y="1226935"/>
            <a:ext cx="1755648" cy="1579897"/>
          </a:xfrm>
        </p:spPr>
        <p:txBody>
          <a:bodyPr/>
          <a:lstStyle>
            <a:lvl1pPr marL="0" indent="0">
              <a:buFontTx/>
              <a:buNone/>
              <a:defRPr>
                <a:solidFill>
                  <a:schemeClr val="bg1"/>
                </a:solidFill>
              </a:defRPr>
            </a:lvl1pPr>
          </a:lstStyle>
          <a:p>
            <a:endParaRPr lang="en-US" dirty="0"/>
          </a:p>
        </p:txBody>
      </p:sp>
      <p:sp>
        <p:nvSpPr>
          <p:cNvPr id="43" name="Text Placeholder 3">
            <a:extLst>
              <a:ext uri="{FF2B5EF4-FFF2-40B4-BE49-F238E27FC236}">
                <a16:creationId xmlns:a16="http://schemas.microsoft.com/office/drawing/2014/main" id="{7F61D052-420E-4154-959F-B9B3622AE19A}"/>
              </a:ext>
            </a:extLst>
          </p:cNvPr>
          <p:cNvSpPr>
            <a:spLocks noGrp="1"/>
          </p:cNvSpPr>
          <p:nvPr>
            <p:ph type="body" sz="quarter" idx="101"/>
          </p:nvPr>
        </p:nvSpPr>
        <p:spPr>
          <a:xfrm>
            <a:off x="6557942" y="2886502"/>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44" name="Text Placeholder 3">
            <a:extLst>
              <a:ext uri="{FF2B5EF4-FFF2-40B4-BE49-F238E27FC236}">
                <a16:creationId xmlns:a16="http://schemas.microsoft.com/office/drawing/2014/main" id="{F6783D20-7EA5-4653-B690-EC3BFFB4A7F1}"/>
              </a:ext>
            </a:extLst>
          </p:cNvPr>
          <p:cNvSpPr>
            <a:spLocks noGrp="1"/>
          </p:cNvSpPr>
          <p:nvPr>
            <p:ph type="body" sz="quarter" idx="102"/>
          </p:nvPr>
        </p:nvSpPr>
        <p:spPr>
          <a:xfrm>
            <a:off x="6557942" y="3115996"/>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45" name="Text Placeholder 3">
            <a:extLst>
              <a:ext uri="{FF2B5EF4-FFF2-40B4-BE49-F238E27FC236}">
                <a16:creationId xmlns:a16="http://schemas.microsoft.com/office/drawing/2014/main" id="{23BEC77E-06A4-46A1-B8E4-73816F740921}"/>
              </a:ext>
            </a:extLst>
          </p:cNvPr>
          <p:cNvSpPr>
            <a:spLocks noGrp="1"/>
          </p:cNvSpPr>
          <p:nvPr>
            <p:ph type="body" sz="quarter" idx="103"/>
          </p:nvPr>
        </p:nvSpPr>
        <p:spPr>
          <a:xfrm>
            <a:off x="6557942" y="3349483"/>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47" name="Text Placeholder 3">
            <a:extLst>
              <a:ext uri="{FF2B5EF4-FFF2-40B4-BE49-F238E27FC236}">
                <a16:creationId xmlns:a16="http://schemas.microsoft.com/office/drawing/2014/main" id="{44207E0B-AB8A-40DC-864C-93AA1F269A09}"/>
              </a:ext>
            </a:extLst>
          </p:cNvPr>
          <p:cNvSpPr>
            <a:spLocks noGrp="1"/>
          </p:cNvSpPr>
          <p:nvPr>
            <p:ph type="body" sz="quarter" idx="104"/>
          </p:nvPr>
        </p:nvSpPr>
        <p:spPr>
          <a:xfrm>
            <a:off x="6557942" y="3467712"/>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48" name="Text Placeholder 3">
            <a:extLst>
              <a:ext uri="{FF2B5EF4-FFF2-40B4-BE49-F238E27FC236}">
                <a16:creationId xmlns:a16="http://schemas.microsoft.com/office/drawing/2014/main" id="{93CDFF82-B548-48C9-9BB2-E7183C4B2E52}"/>
              </a:ext>
            </a:extLst>
          </p:cNvPr>
          <p:cNvSpPr>
            <a:spLocks noGrp="1"/>
          </p:cNvSpPr>
          <p:nvPr>
            <p:ph type="body" sz="quarter" idx="105"/>
          </p:nvPr>
        </p:nvSpPr>
        <p:spPr>
          <a:xfrm>
            <a:off x="6557942" y="3586107"/>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24" name="Picture Placeholder 3">
            <a:extLst>
              <a:ext uri="{FF2B5EF4-FFF2-40B4-BE49-F238E27FC236}">
                <a16:creationId xmlns:a16="http://schemas.microsoft.com/office/drawing/2014/main" id="{B65EAF85-167E-4757-A4E2-5B1BBBD44BFB}"/>
              </a:ext>
            </a:extLst>
          </p:cNvPr>
          <p:cNvSpPr>
            <a:spLocks noGrp="1"/>
          </p:cNvSpPr>
          <p:nvPr>
            <p:ph type="pic" sz="quarter" idx="106"/>
          </p:nvPr>
        </p:nvSpPr>
        <p:spPr>
          <a:xfrm>
            <a:off x="833739" y="3867792"/>
            <a:ext cx="1755648" cy="1579897"/>
          </a:xfrm>
        </p:spPr>
        <p:txBody>
          <a:bodyPr/>
          <a:lstStyle>
            <a:lvl1pPr marL="0" indent="0">
              <a:buFontTx/>
              <a:buNone/>
              <a:defRPr>
                <a:solidFill>
                  <a:schemeClr val="accent6"/>
                </a:solidFill>
              </a:defRPr>
            </a:lvl1pPr>
          </a:lstStyle>
          <a:p>
            <a:endParaRPr lang="en-US" dirty="0"/>
          </a:p>
        </p:txBody>
      </p:sp>
      <p:sp>
        <p:nvSpPr>
          <p:cNvPr id="125" name="Picture Placeholder 3">
            <a:extLst>
              <a:ext uri="{FF2B5EF4-FFF2-40B4-BE49-F238E27FC236}">
                <a16:creationId xmlns:a16="http://schemas.microsoft.com/office/drawing/2014/main" id="{5CF2F097-BC3F-4BD8-ADF4-5C42E9B3A8D3}"/>
              </a:ext>
            </a:extLst>
          </p:cNvPr>
          <p:cNvSpPr>
            <a:spLocks noGrp="1"/>
          </p:cNvSpPr>
          <p:nvPr>
            <p:ph type="pic" sz="quarter" idx="107"/>
          </p:nvPr>
        </p:nvSpPr>
        <p:spPr>
          <a:xfrm>
            <a:off x="3695840" y="3867792"/>
            <a:ext cx="1755648" cy="1579897"/>
          </a:xfrm>
        </p:spPr>
        <p:txBody>
          <a:bodyPr/>
          <a:lstStyle>
            <a:lvl1pPr marL="0" indent="0">
              <a:buFontTx/>
              <a:buNone/>
              <a:defRPr>
                <a:solidFill>
                  <a:schemeClr val="accent6"/>
                </a:solidFill>
              </a:defRPr>
            </a:lvl1pPr>
          </a:lstStyle>
          <a:p>
            <a:endParaRPr lang="en-US" dirty="0"/>
          </a:p>
        </p:txBody>
      </p:sp>
      <p:sp>
        <p:nvSpPr>
          <p:cNvPr id="126" name="Picture Placeholder 3">
            <a:extLst>
              <a:ext uri="{FF2B5EF4-FFF2-40B4-BE49-F238E27FC236}">
                <a16:creationId xmlns:a16="http://schemas.microsoft.com/office/drawing/2014/main" id="{625E6763-639E-481D-BFB9-3196127648F9}"/>
              </a:ext>
            </a:extLst>
          </p:cNvPr>
          <p:cNvSpPr>
            <a:spLocks noGrp="1"/>
          </p:cNvSpPr>
          <p:nvPr>
            <p:ph type="pic" sz="quarter" idx="108"/>
          </p:nvPr>
        </p:nvSpPr>
        <p:spPr>
          <a:xfrm>
            <a:off x="9420042" y="3867792"/>
            <a:ext cx="1755648" cy="1579897"/>
          </a:xfrm>
        </p:spPr>
        <p:txBody>
          <a:bodyPr/>
          <a:lstStyle>
            <a:lvl1pPr marL="0" indent="0">
              <a:buFontTx/>
              <a:buNone/>
              <a:defRPr>
                <a:solidFill>
                  <a:schemeClr val="accent6"/>
                </a:solidFill>
              </a:defRPr>
            </a:lvl1pPr>
          </a:lstStyle>
          <a:p>
            <a:endParaRPr lang="en-US" dirty="0"/>
          </a:p>
        </p:txBody>
      </p:sp>
      <p:sp>
        <p:nvSpPr>
          <p:cNvPr id="127" name="Text Placeholder 3">
            <a:extLst>
              <a:ext uri="{FF2B5EF4-FFF2-40B4-BE49-F238E27FC236}">
                <a16:creationId xmlns:a16="http://schemas.microsoft.com/office/drawing/2014/main" id="{C0FD12F3-21A9-4AE3-B237-04A9F4EA05E3}"/>
              </a:ext>
            </a:extLst>
          </p:cNvPr>
          <p:cNvSpPr>
            <a:spLocks noGrp="1"/>
          </p:cNvSpPr>
          <p:nvPr>
            <p:ph type="body" sz="quarter" idx="109"/>
          </p:nvPr>
        </p:nvSpPr>
        <p:spPr>
          <a:xfrm>
            <a:off x="833741" y="5527359"/>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128" name="Text Placeholder 3">
            <a:extLst>
              <a:ext uri="{FF2B5EF4-FFF2-40B4-BE49-F238E27FC236}">
                <a16:creationId xmlns:a16="http://schemas.microsoft.com/office/drawing/2014/main" id="{76D48DB2-B005-4A4F-A262-BD54407265BA}"/>
              </a:ext>
            </a:extLst>
          </p:cNvPr>
          <p:cNvSpPr>
            <a:spLocks noGrp="1"/>
          </p:cNvSpPr>
          <p:nvPr>
            <p:ph type="body" sz="quarter" idx="110"/>
          </p:nvPr>
        </p:nvSpPr>
        <p:spPr>
          <a:xfrm>
            <a:off x="833741" y="5756853"/>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129" name="Text Placeholder 3">
            <a:extLst>
              <a:ext uri="{FF2B5EF4-FFF2-40B4-BE49-F238E27FC236}">
                <a16:creationId xmlns:a16="http://schemas.microsoft.com/office/drawing/2014/main" id="{7DE16EDB-BDF9-44CB-9949-A8E5ED9FDDEC}"/>
              </a:ext>
            </a:extLst>
          </p:cNvPr>
          <p:cNvSpPr>
            <a:spLocks noGrp="1"/>
          </p:cNvSpPr>
          <p:nvPr>
            <p:ph type="body" sz="quarter" idx="111"/>
          </p:nvPr>
        </p:nvSpPr>
        <p:spPr>
          <a:xfrm>
            <a:off x="833741" y="5990340"/>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30" name="Text Placeholder 3">
            <a:extLst>
              <a:ext uri="{FF2B5EF4-FFF2-40B4-BE49-F238E27FC236}">
                <a16:creationId xmlns:a16="http://schemas.microsoft.com/office/drawing/2014/main" id="{1AC64B06-8595-4E4C-9D74-CCB06061D4E0}"/>
              </a:ext>
            </a:extLst>
          </p:cNvPr>
          <p:cNvSpPr>
            <a:spLocks noGrp="1"/>
          </p:cNvSpPr>
          <p:nvPr>
            <p:ph type="body" sz="quarter" idx="112"/>
          </p:nvPr>
        </p:nvSpPr>
        <p:spPr>
          <a:xfrm>
            <a:off x="833741" y="6108569"/>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31" name="Text Placeholder 3">
            <a:extLst>
              <a:ext uri="{FF2B5EF4-FFF2-40B4-BE49-F238E27FC236}">
                <a16:creationId xmlns:a16="http://schemas.microsoft.com/office/drawing/2014/main" id="{D5EE0B99-3F10-4F07-9EF0-44C2F309169A}"/>
              </a:ext>
            </a:extLst>
          </p:cNvPr>
          <p:cNvSpPr>
            <a:spLocks noGrp="1"/>
          </p:cNvSpPr>
          <p:nvPr>
            <p:ph type="body" sz="quarter" idx="113"/>
          </p:nvPr>
        </p:nvSpPr>
        <p:spPr>
          <a:xfrm>
            <a:off x="833741" y="6226964"/>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32" name="Text Placeholder 3">
            <a:extLst>
              <a:ext uri="{FF2B5EF4-FFF2-40B4-BE49-F238E27FC236}">
                <a16:creationId xmlns:a16="http://schemas.microsoft.com/office/drawing/2014/main" id="{A0EC1C4B-8314-4A99-85D9-B5D1B18CF34F}"/>
              </a:ext>
            </a:extLst>
          </p:cNvPr>
          <p:cNvSpPr>
            <a:spLocks noGrp="1"/>
          </p:cNvSpPr>
          <p:nvPr>
            <p:ph type="body" sz="quarter" idx="114"/>
          </p:nvPr>
        </p:nvSpPr>
        <p:spPr>
          <a:xfrm>
            <a:off x="3695842" y="5527359"/>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133" name="Text Placeholder 3">
            <a:extLst>
              <a:ext uri="{FF2B5EF4-FFF2-40B4-BE49-F238E27FC236}">
                <a16:creationId xmlns:a16="http://schemas.microsoft.com/office/drawing/2014/main" id="{C34E3C2D-252C-4A85-B1E8-29080FA38AB7}"/>
              </a:ext>
            </a:extLst>
          </p:cNvPr>
          <p:cNvSpPr>
            <a:spLocks noGrp="1"/>
          </p:cNvSpPr>
          <p:nvPr>
            <p:ph type="body" sz="quarter" idx="115"/>
          </p:nvPr>
        </p:nvSpPr>
        <p:spPr>
          <a:xfrm>
            <a:off x="3695842" y="5756853"/>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134" name="Text Placeholder 3">
            <a:extLst>
              <a:ext uri="{FF2B5EF4-FFF2-40B4-BE49-F238E27FC236}">
                <a16:creationId xmlns:a16="http://schemas.microsoft.com/office/drawing/2014/main" id="{F932DCC1-B432-4235-BDCF-878730A3C06B}"/>
              </a:ext>
            </a:extLst>
          </p:cNvPr>
          <p:cNvSpPr>
            <a:spLocks noGrp="1"/>
          </p:cNvSpPr>
          <p:nvPr>
            <p:ph type="body" sz="quarter" idx="116"/>
          </p:nvPr>
        </p:nvSpPr>
        <p:spPr>
          <a:xfrm>
            <a:off x="3695842" y="5990340"/>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35" name="Text Placeholder 3">
            <a:extLst>
              <a:ext uri="{FF2B5EF4-FFF2-40B4-BE49-F238E27FC236}">
                <a16:creationId xmlns:a16="http://schemas.microsoft.com/office/drawing/2014/main" id="{DC135EE7-2641-4792-A4F5-D1EC85A70A47}"/>
              </a:ext>
            </a:extLst>
          </p:cNvPr>
          <p:cNvSpPr>
            <a:spLocks noGrp="1"/>
          </p:cNvSpPr>
          <p:nvPr>
            <p:ph type="body" sz="quarter" idx="117"/>
          </p:nvPr>
        </p:nvSpPr>
        <p:spPr>
          <a:xfrm>
            <a:off x="3695842" y="6108569"/>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36" name="Text Placeholder 3">
            <a:extLst>
              <a:ext uri="{FF2B5EF4-FFF2-40B4-BE49-F238E27FC236}">
                <a16:creationId xmlns:a16="http://schemas.microsoft.com/office/drawing/2014/main" id="{853B06E4-3B8D-47F2-B90C-17520EA65360}"/>
              </a:ext>
            </a:extLst>
          </p:cNvPr>
          <p:cNvSpPr>
            <a:spLocks noGrp="1"/>
          </p:cNvSpPr>
          <p:nvPr>
            <p:ph type="body" sz="quarter" idx="118"/>
          </p:nvPr>
        </p:nvSpPr>
        <p:spPr>
          <a:xfrm>
            <a:off x="3695842" y="6226964"/>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37" name="Text Placeholder 3">
            <a:extLst>
              <a:ext uri="{FF2B5EF4-FFF2-40B4-BE49-F238E27FC236}">
                <a16:creationId xmlns:a16="http://schemas.microsoft.com/office/drawing/2014/main" id="{6E555AA6-91C1-41C7-9E70-C4EB9828309E}"/>
              </a:ext>
            </a:extLst>
          </p:cNvPr>
          <p:cNvSpPr>
            <a:spLocks noGrp="1"/>
          </p:cNvSpPr>
          <p:nvPr>
            <p:ph type="body" sz="quarter" idx="119"/>
          </p:nvPr>
        </p:nvSpPr>
        <p:spPr>
          <a:xfrm>
            <a:off x="9429477" y="5527359"/>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138" name="Text Placeholder 3">
            <a:extLst>
              <a:ext uri="{FF2B5EF4-FFF2-40B4-BE49-F238E27FC236}">
                <a16:creationId xmlns:a16="http://schemas.microsoft.com/office/drawing/2014/main" id="{5148F50E-208A-4F4D-B1D6-A13AA1664BE8}"/>
              </a:ext>
            </a:extLst>
          </p:cNvPr>
          <p:cNvSpPr>
            <a:spLocks noGrp="1"/>
          </p:cNvSpPr>
          <p:nvPr>
            <p:ph type="body" sz="quarter" idx="120"/>
          </p:nvPr>
        </p:nvSpPr>
        <p:spPr>
          <a:xfrm>
            <a:off x="9429477" y="5756853"/>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139" name="Text Placeholder 3">
            <a:extLst>
              <a:ext uri="{FF2B5EF4-FFF2-40B4-BE49-F238E27FC236}">
                <a16:creationId xmlns:a16="http://schemas.microsoft.com/office/drawing/2014/main" id="{4080053D-D531-4877-BC33-B088A744030B}"/>
              </a:ext>
            </a:extLst>
          </p:cNvPr>
          <p:cNvSpPr>
            <a:spLocks noGrp="1"/>
          </p:cNvSpPr>
          <p:nvPr>
            <p:ph type="body" sz="quarter" idx="121"/>
          </p:nvPr>
        </p:nvSpPr>
        <p:spPr>
          <a:xfrm>
            <a:off x="9429477" y="5990340"/>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40" name="Text Placeholder 3">
            <a:extLst>
              <a:ext uri="{FF2B5EF4-FFF2-40B4-BE49-F238E27FC236}">
                <a16:creationId xmlns:a16="http://schemas.microsoft.com/office/drawing/2014/main" id="{995535BD-32EC-4E27-B29F-4E9816009204}"/>
              </a:ext>
            </a:extLst>
          </p:cNvPr>
          <p:cNvSpPr>
            <a:spLocks noGrp="1"/>
          </p:cNvSpPr>
          <p:nvPr>
            <p:ph type="body" sz="quarter" idx="122"/>
          </p:nvPr>
        </p:nvSpPr>
        <p:spPr>
          <a:xfrm>
            <a:off x="9429477" y="6108569"/>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41" name="Text Placeholder 3">
            <a:extLst>
              <a:ext uri="{FF2B5EF4-FFF2-40B4-BE49-F238E27FC236}">
                <a16:creationId xmlns:a16="http://schemas.microsoft.com/office/drawing/2014/main" id="{2DCE4017-EEAC-4F7A-B3A5-22EBE59EE809}"/>
              </a:ext>
            </a:extLst>
          </p:cNvPr>
          <p:cNvSpPr>
            <a:spLocks noGrp="1"/>
          </p:cNvSpPr>
          <p:nvPr>
            <p:ph type="body" sz="quarter" idx="123"/>
          </p:nvPr>
        </p:nvSpPr>
        <p:spPr>
          <a:xfrm>
            <a:off x="9429477" y="6226964"/>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42" name="Picture Placeholder 3">
            <a:extLst>
              <a:ext uri="{FF2B5EF4-FFF2-40B4-BE49-F238E27FC236}">
                <a16:creationId xmlns:a16="http://schemas.microsoft.com/office/drawing/2014/main" id="{F9042548-971A-4E45-AFD1-3AEBB85A329B}"/>
              </a:ext>
            </a:extLst>
          </p:cNvPr>
          <p:cNvSpPr>
            <a:spLocks noGrp="1"/>
          </p:cNvSpPr>
          <p:nvPr>
            <p:ph type="pic" sz="quarter" idx="124"/>
          </p:nvPr>
        </p:nvSpPr>
        <p:spPr>
          <a:xfrm>
            <a:off x="6557942" y="3867792"/>
            <a:ext cx="1755648" cy="1579897"/>
          </a:xfrm>
        </p:spPr>
        <p:txBody>
          <a:bodyPr/>
          <a:lstStyle>
            <a:lvl1pPr marL="0" indent="0">
              <a:buFontTx/>
              <a:buNone/>
              <a:defRPr>
                <a:solidFill>
                  <a:schemeClr val="accent6"/>
                </a:solidFill>
              </a:defRPr>
            </a:lvl1pPr>
          </a:lstStyle>
          <a:p>
            <a:endParaRPr lang="en-US" dirty="0"/>
          </a:p>
        </p:txBody>
      </p:sp>
      <p:sp>
        <p:nvSpPr>
          <p:cNvPr id="143" name="Text Placeholder 3">
            <a:extLst>
              <a:ext uri="{FF2B5EF4-FFF2-40B4-BE49-F238E27FC236}">
                <a16:creationId xmlns:a16="http://schemas.microsoft.com/office/drawing/2014/main" id="{335CFD2E-E777-4F83-85F8-575A7F9480EB}"/>
              </a:ext>
            </a:extLst>
          </p:cNvPr>
          <p:cNvSpPr>
            <a:spLocks noGrp="1"/>
          </p:cNvSpPr>
          <p:nvPr>
            <p:ph type="body" sz="quarter" idx="125"/>
          </p:nvPr>
        </p:nvSpPr>
        <p:spPr>
          <a:xfrm>
            <a:off x="6557942" y="5527359"/>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144" name="Text Placeholder 3">
            <a:extLst>
              <a:ext uri="{FF2B5EF4-FFF2-40B4-BE49-F238E27FC236}">
                <a16:creationId xmlns:a16="http://schemas.microsoft.com/office/drawing/2014/main" id="{B10FB4E7-A86F-40E0-B437-D26D9881655F}"/>
              </a:ext>
            </a:extLst>
          </p:cNvPr>
          <p:cNvSpPr>
            <a:spLocks noGrp="1"/>
          </p:cNvSpPr>
          <p:nvPr>
            <p:ph type="body" sz="quarter" idx="126"/>
          </p:nvPr>
        </p:nvSpPr>
        <p:spPr>
          <a:xfrm>
            <a:off x="6557942" y="5756853"/>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145" name="Text Placeholder 3">
            <a:extLst>
              <a:ext uri="{FF2B5EF4-FFF2-40B4-BE49-F238E27FC236}">
                <a16:creationId xmlns:a16="http://schemas.microsoft.com/office/drawing/2014/main" id="{C3F40230-0212-4882-8642-CD74718475D9}"/>
              </a:ext>
            </a:extLst>
          </p:cNvPr>
          <p:cNvSpPr>
            <a:spLocks noGrp="1"/>
          </p:cNvSpPr>
          <p:nvPr>
            <p:ph type="body" sz="quarter" idx="127"/>
          </p:nvPr>
        </p:nvSpPr>
        <p:spPr>
          <a:xfrm>
            <a:off x="6557942" y="5990340"/>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46" name="Text Placeholder 3">
            <a:extLst>
              <a:ext uri="{FF2B5EF4-FFF2-40B4-BE49-F238E27FC236}">
                <a16:creationId xmlns:a16="http://schemas.microsoft.com/office/drawing/2014/main" id="{34F630F7-29FB-4BDC-925F-1EB089C2E78B}"/>
              </a:ext>
            </a:extLst>
          </p:cNvPr>
          <p:cNvSpPr>
            <a:spLocks noGrp="1"/>
          </p:cNvSpPr>
          <p:nvPr>
            <p:ph type="body" sz="quarter" idx="128"/>
          </p:nvPr>
        </p:nvSpPr>
        <p:spPr>
          <a:xfrm>
            <a:off x="6557942" y="6108569"/>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47" name="Text Placeholder 3">
            <a:extLst>
              <a:ext uri="{FF2B5EF4-FFF2-40B4-BE49-F238E27FC236}">
                <a16:creationId xmlns:a16="http://schemas.microsoft.com/office/drawing/2014/main" id="{C0E609C5-2531-4CEA-BBD9-4D1D44CAEAC2}"/>
              </a:ext>
            </a:extLst>
          </p:cNvPr>
          <p:cNvSpPr>
            <a:spLocks noGrp="1"/>
          </p:cNvSpPr>
          <p:nvPr>
            <p:ph type="body" sz="quarter" idx="129"/>
          </p:nvPr>
        </p:nvSpPr>
        <p:spPr>
          <a:xfrm>
            <a:off x="6557942" y="6226964"/>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Tree>
    <p:extLst>
      <p:ext uri="{BB962C8B-B14F-4D97-AF65-F5344CB8AC3E}">
        <p14:creationId xmlns:p14="http://schemas.microsoft.com/office/powerpoint/2010/main" val="2011750063"/>
      </p:ext>
    </p:extLst>
  </p:cSld>
  <p:clrMapOvr>
    <a:masterClrMapping/>
  </p:clrMapOvr>
  <p:extLst>
    <p:ext uri="{DCECCB84-F9BA-43D5-87BE-67443E8EF086}">
      <p15:sldGuideLst xmlns:p15="http://schemas.microsoft.com/office/powerpoint/2012/main">
        <p15:guide id="1" orient="horz" pos="960">
          <p15:clr>
            <a:srgbClr val="A4A3A4"/>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io 16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58"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98012" y="605159"/>
            <a:ext cx="5448629" cy="276999"/>
          </a:xfrm>
        </p:spPr>
        <p:txBody>
          <a:bodyPr lIns="0" tIns="0" rIns="0" bIns="0" anchor="t" anchorCtr="0">
            <a:noAutofit/>
          </a:bodyPr>
          <a:lstStyle>
            <a:lvl1pPr marL="0" marR="0" indent="0" algn="l" defTabSz="781538" rtl="0" eaLnBrk="1" fontAlgn="auto" latinLnBrk="0" hangingPunct="1">
              <a:lnSpc>
                <a:spcPct val="100000"/>
              </a:lnSpc>
              <a:spcBef>
                <a:spcPts val="0"/>
              </a:spcBef>
              <a:spcAft>
                <a:spcPts val="0"/>
              </a:spcAft>
              <a:buClrTx/>
              <a:buSzTx/>
              <a:buFont typeface="Arial" panose="020B0604020202020204" pitchFamily="34" charset="0"/>
              <a:buNone/>
              <a:tabLst/>
              <a:defRPr sz="1800" b="1" spc="171" baseline="0">
                <a:solidFill>
                  <a:schemeClr val="accent1"/>
                </a:solidFill>
              </a:defRPr>
            </a:lvl1pPr>
          </a:lstStyle>
          <a:p>
            <a:pPr lvl="0"/>
            <a:endParaRPr lang="en-US" dirty="0"/>
          </a:p>
        </p:txBody>
      </p:sp>
      <p:sp>
        <p:nvSpPr>
          <p:cNvPr id="34" name="Title 1">
            <a:extLst>
              <a:ext uri="{FF2B5EF4-FFF2-40B4-BE49-F238E27FC236}">
                <a16:creationId xmlns:a16="http://schemas.microsoft.com/office/drawing/2014/main" id="{84D0C812-C407-4E19-B49B-FB9971E3DF96}"/>
              </a:ext>
            </a:extLst>
          </p:cNvPr>
          <p:cNvSpPr>
            <a:spLocks noGrp="1"/>
          </p:cNvSpPr>
          <p:nvPr>
            <p:ph type="title"/>
          </p:nvPr>
        </p:nvSpPr>
        <p:spPr>
          <a:xfrm>
            <a:off x="502251" y="343128"/>
            <a:ext cx="5448628" cy="184666"/>
          </a:xfrm>
        </p:spPr>
        <p:txBody>
          <a:bodyPr lIns="0" tIns="0" rIns="0" bIns="0">
            <a:noAutofit/>
          </a:bodyPr>
          <a:lstStyle>
            <a:lvl1pPr>
              <a:defRPr sz="1200" b="1">
                <a:solidFill>
                  <a:schemeClr val="accent2"/>
                </a:solidFill>
              </a:defRPr>
            </a:lvl1pPr>
          </a:lstStyle>
          <a:p>
            <a:r>
              <a:rPr lang="en-US"/>
              <a:t>Click to edit Master title style</a:t>
            </a:r>
          </a:p>
        </p:txBody>
      </p:sp>
      <p:sp>
        <p:nvSpPr>
          <p:cNvPr id="42" name="Picture Placeholder 3">
            <a:extLst>
              <a:ext uri="{FF2B5EF4-FFF2-40B4-BE49-F238E27FC236}">
                <a16:creationId xmlns:a16="http://schemas.microsoft.com/office/drawing/2014/main" id="{5444B52E-8745-49FA-A51B-8A031F641439}"/>
              </a:ext>
            </a:extLst>
          </p:cNvPr>
          <p:cNvSpPr>
            <a:spLocks noGrp="1"/>
          </p:cNvSpPr>
          <p:nvPr>
            <p:ph type="pic" sz="quarter" idx="37"/>
          </p:nvPr>
        </p:nvSpPr>
        <p:spPr>
          <a:xfrm>
            <a:off x="833739" y="1226935"/>
            <a:ext cx="1755648" cy="1579897"/>
          </a:xfrm>
        </p:spPr>
        <p:txBody>
          <a:bodyPr/>
          <a:lstStyle>
            <a:lvl1pPr marL="0" indent="0">
              <a:buFontTx/>
              <a:buNone/>
              <a:defRPr>
                <a:solidFill>
                  <a:schemeClr val="accent6"/>
                </a:solidFill>
              </a:defRPr>
            </a:lvl1pPr>
          </a:lstStyle>
          <a:p>
            <a:endParaRPr lang="en-US" dirty="0"/>
          </a:p>
        </p:txBody>
      </p:sp>
      <p:sp>
        <p:nvSpPr>
          <p:cNvPr id="46" name="Picture Placeholder 3">
            <a:extLst>
              <a:ext uri="{FF2B5EF4-FFF2-40B4-BE49-F238E27FC236}">
                <a16:creationId xmlns:a16="http://schemas.microsoft.com/office/drawing/2014/main" id="{23281A7D-AEF3-4FFC-94FC-6188DE8E2637}"/>
              </a:ext>
            </a:extLst>
          </p:cNvPr>
          <p:cNvSpPr>
            <a:spLocks noGrp="1"/>
          </p:cNvSpPr>
          <p:nvPr>
            <p:ph type="pic" sz="quarter" idx="71"/>
          </p:nvPr>
        </p:nvSpPr>
        <p:spPr>
          <a:xfrm>
            <a:off x="3695840" y="1226935"/>
            <a:ext cx="1755648" cy="1579897"/>
          </a:xfrm>
        </p:spPr>
        <p:txBody>
          <a:bodyPr/>
          <a:lstStyle>
            <a:lvl1pPr marL="0" indent="0">
              <a:buFontTx/>
              <a:buNone/>
              <a:defRPr>
                <a:solidFill>
                  <a:schemeClr val="accent6"/>
                </a:solidFill>
              </a:defRPr>
            </a:lvl1pPr>
          </a:lstStyle>
          <a:p>
            <a:endParaRPr lang="en-US" dirty="0"/>
          </a:p>
        </p:txBody>
      </p:sp>
      <p:sp>
        <p:nvSpPr>
          <p:cNvPr id="47" name="Picture Placeholder 3">
            <a:extLst>
              <a:ext uri="{FF2B5EF4-FFF2-40B4-BE49-F238E27FC236}">
                <a16:creationId xmlns:a16="http://schemas.microsoft.com/office/drawing/2014/main" id="{C40C18F6-DFE9-4EA8-A17B-B16F1AA57D2F}"/>
              </a:ext>
            </a:extLst>
          </p:cNvPr>
          <p:cNvSpPr>
            <a:spLocks noGrp="1"/>
          </p:cNvSpPr>
          <p:nvPr>
            <p:ph type="pic" sz="quarter" idx="72"/>
          </p:nvPr>
        </p:nvSpPr>
        <p:spPr>
          <a:xfrm>
            <a:off x="9420042" y="1226935"/>
            <a:ext cx="1755648" cy="1579897"/>
          </a:xfrm>
        </p:spPr>
        <p:txBody>
          <a:bodyPr/>
          <a:lstStyle>
            <a:lvl1pPr marL="0" indent="0">
              <a:buFontTx/>
              <a:buNone/>
              <a:defRPr>
                <a:solidFill>
                  <a:schemeClr val="accent6"/>
                </a:solidFill>
              </a:defRPr>
            </a:lvl1pPr>
          </a:lstStyle>
          <a:p>
            <a:endParaRPr lang="en-US" dirty="0"/>
          </a:p>
        </p:txBody>
      </p:sp>
      <p:sp>
        <p:nvSpPr>
          <p:cNvPr id="48" name="Text Placeholder 3">
            <a:extLst>
              <a:ext uri="{FF2B5EF4-FFF2-40B4-BE49-F238E27FC236}">
                <a16:creationId xmlns:a16="http://schemas.microsoft.com/office/drawing/2014/main" id="{BD0CD1FF-0B79-4EAD-A0B8-80F369E91975}"/>
              </a:ext>
            </a:extLst>
          </p:cNvPr>
          <p:cNvSpPr>
            <a:spLocks noGrp="1"/>
          </p:cNvSpPr>
          <p:nvPr>
            <p:ph type="body" sz="quarter" idx="35"/>
          </p:nvPr>
        </p:nvSpPr>
        <p:spPr>
          <a:xfrm>
            <a:off x="833741" y="2886502"/>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49" name="Text Placeholder 3">
            <a:extLst>
              <a:ext uri="{FF2B5EF4-FFF2-40B4-BE49-F238E27FC236}">
                <a16:creationId xmlns:a16="http://schemas.microsoft.com/office/drawing/2014/main" id="{AA3CDCF0-7C64-4064-8097-FF357E20694F}"/>
              </a:ext>
            </a:extLst>
          </p:cNvPr>
          <p:cNvSpPr>
            <a:spLocks noGrp="1"/>
          </p:cNvSpPr>
          <p:nvPr>
            <p:ph type="body" sz="quarter" idx="43"/>
          </p:nvPr>
        </p:nvSpPr>
        <p:spPr>
          <a:xfrm>
            <a:off x="833741" y="3115996"/>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50" name="Text Placeholder 3">
            <a:extLst>
              <a:ext uri="{FF2B5EF4-FFF2-40B4-BE49-F238E27FC236}">
                <a16:creationId xmlns:a16="http://schemas.microsoft.com/office/drawing/2014/main" id="{2F1CB286-7D26-4F1A-AF6B-909993C5F204}"/>
              </a:ext>
            </a:extLst>
          </p:cNvPr>
          <p:cNvSpPr>
            <a:spLocks noGrp="1"/>
          </p:cNvSpPr>
          <p:nvPr>
            <p:ph type="body" sz="quarter" idx="44"/>
          </p:nvPr>
        </p:nvSpPr>
        <p:spPr>
          <a:xfrm>
            <a:off x="833741" y="3349483"/>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51" name="Text Placeholder 3">
            <a:extLst>
              <a:ext uri="{FF2B5EF4-FFF2-40B4-BE49-F238E27FC236}">
                <a16:creationId xmlns:a16="http://schemas.microsoft.com/office/drawing/2014/main" id="{84D14A25-2AFC-4B41-8A5C-D826749AD42A}"/>
              </a:ext>
            </a:extLst>
          </p:cNvPr>
          <p:cNvSpPr>
            <a:spLocks noGrp="1"/>
          </p:cNvSpPr>
          <p:nvPr>
            <p:ph type="body" sz="quarter" idx="45"/>
          </p:nvPr>
        </p:nvSpPr>
        <p:spPr>
          <a:xfrm>
            <a:off x="833741" y="3467712"/>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52" name="Text Placeholder 3">
            <a:extLst>
              <a:ext uri="{FF2B5EF4-FFF2-40B4-BE49-F238E27FC236}">
                <a16:creationId xmlns:a16="http://schemas.microsoft.com/office/drawing/2014/main" id="{0C5514C4-EE2B-46E1-A96A-27B9A1692037}"/>
              </a:ext>
            </a:extLst>
          </p:cNvPr>
          <p:cNvSpPr>
            <a:spLocks noGrp="1"/>
          </p:cNvSpPr>
          <p:nvPr>
            <p:ph type="body" sz="quarter" idx="46"/>
          </p:nvPr>
        </p:nvSpPr>
        <p:spPr>
          <a:xfrm>
            <a:off x="833741" y="3586107"/>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53" name="Text Placeholder 3">
            <a:extLst>
              <a:ext uri="{FF2B5EF4-FFF2-40B4-BE49-F238E27FC236}">
                <a16:creationId xmlns:a16="http://schemas.microsoft.com/office/drawing/2014/main" id="{7D7B787E-6061-4A57-904C-456A9858C107}"/>
              </a:ext>
            </a:extLst>
          </p:cNvPr>
          <p:cNvSpPr>
            <a:spLocks noGrp="1"/>
          </p:cNvSpPr>
          <p:nvPr>
            <p:ph type="body" sz="quarter" idx="90"/>
          </p:nvPr>
        </p:nvSpPr>
        <p:spPr>
          <a:xfrm>
            <a:off x="3695842" y="2886502"/>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54" name="Text Placeholder 3">
            <a:extLst>
              <a:ext uri="{FF2B5EF4-FFF2-40B4-BE49-F238E27FC236}">
                <a16:creationId xmlns:a16="http://schemas.microsoft.com/office/drawing/2014/main" id="{195FFE89-AE07-4341-AFE0-8B0914005C91}"/>
              </a:ext>
            </a:extLst>
          </p:cNvPr>
          <p:cNvSpPr>
            <a:spLocks noGrp="1"/>
          </p:cNvSpPr>
          <p:nvPr>
            <p:ph type="body" sz="quarter" idx="91"/>
          </p:nvPr>
        </p:nvSpPr>
        <p:spPr>
          <a:xfrm>
            <a:off x="3695842" y="3115996"/>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55" name="Text Placeholder 3">
            <a:extLst>
              <a:ext uri="{FF2B5EF4-FFF2-40B4-BE49-F238E27FC236}">
                <a16:creationId xmlns:a16="http://schemas.microsoft.com/office/drawing/2014/main" id="{7B831EA6-4E18-451F-924C-F826C6C4C707}"/>
              </a:ext>
            </a:extLst>
          </p:cNvPr>
          <p:cNvSpPr>
            <a:spLocks noGrp="1"/>
          </p:cNvSpPr>
          <p:nvPr>
            <p:ph type="body" sz="quarter" idx="92"/>
          </p:nvPr>
        </p:nvSpPr>
        <p:spPr>
          <a:xfrm>
            <a:off x="3695842" y="3349483"/>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56" name="Text Placeholder 3">
            <a:extLst>
              <a:ext uri="{FF2B5EF4-FFF2-40B4-BE49-F238E27FC236}">
                <a16:creationId xmlns:a16="http://schemas.microsoft.com/office/drawing/2014/main" id="{C86F91E7-43BB-4228-8532-300327BE045D}"/>
              </a:ext>
            </a:extLst>
          </p:cNvPr>
          <p:cNvSpPr>
            <a:spLocks noGrp="1"/>
          </p:cNvSpPr>
          <p:nvPr>
            <p:ph type="body" sz="quarter" idx="93"/>
          </p:nvPr>
        </p:nvSpPr>
        <p:spPr>
          <a:xfrm>
            <a:off x="3695842" y="3467712"/>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57" name="Text Placeholder 3">
            <a:extLst>
              <a:ext uri="{FF2B5EF4-FFF2-40B4-BE49-F238E27FC236}">
                <a16:creationId xmlns:a16="http://schemas.microsoft.com/office/drawing/2014/main" id="{6D4BAAE7-A98C-4C17-8DFB-7A13616EAF61}"/>
              </a:ext>
            </a:extLst>
          </p:cNvPr>
          <p:cNvSpPr>
            <a:spLocks noGrp="1"/>
          </p:cNvSpPr>
          <p:nvPr>
            <p:ph type="body" sz="quarter" idx="94"/>
          </p:nvPr>
        </p:nvSpPr>
        <p:spPr>
          <a:xfrm>
            <a:off x="3695842" y="3586107"/>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58" name="Text Placeholder 3">
            <a:extLst>
              <a:ext uri="{FF2B5EF4-FFF2-40B4-BE49-F238E27FC236}">
                <a16:creationId xmlns:a16="http://schemas.microsoft.com/office/drawing/2014/main" id="{C6F6F124-22B2-4125-9348-60435B37B874}"/>
              </a:ext>
            </a:extLst>
          </p:cNvPr>
          <p:cNvSpPr>
            <a:spLocks noGrp="1"/>
          </p:cNvSpPr>
          <p:nvPr>
            <p:ph type="body" sz="quarter" idx="95"/>
          </p:nvPr>
        </p:nvSpPr>
        <p:spPr>
          <a:xfrm>
            <a:off x="9429477" y="2886502"/>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59" name="Text Placeholder 3">
            <a:extLst>
              <a:ext uri="{FF2B5EF4-FFF2-40B4-BE49-F238E27FC236}">
                <a16:creationId xmlns:a16="http://schemas.microsoft.com/office/drawing/2014/main" id="{01A41918-7D65-475C-A7ED-EAB027BA48CF}"/>
              </a:ext>
            </a:extLst>
          </p:cNvPr>
          <p:cNvSpPr>
            <a:spLocks noGrp="1"/>
          </p:cNvSpPr>
          <p:nvPr>
            <p:ph type="body" sz="quarter" idx="96"/>
          </p:nvPr>
        </p:nvSpPr>
        <p:spPr>
          <a:xfrm>
            <a:off x="9429477" y="3115996"/>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60" name="Text Placeholder 3">
            <a:extLst>
              <a:ext uri="{FF2B5EF4-FFF2-40B4-BE49-F238E27FC236}">
                <a16:creationId xmlns:a16="http://schemas.microsoft.com/office/drawing/2014/main" id="{E987002C-F7D2-45BD-8552-C88583020107}"/>
              </a:ext>
            </a:extLst>
          </p:cNvPr>
          <p:cNvSpPr>
            <a:spLocks noGrp="1"/>
          </p:cNvSpPr>
          <p:nvPr>
            <p:ph type="body" sz="quarter" idx="97"/>
          </p:nvPr>
        </p:nvSpPr>
        <p:spPr>
          <a:xfrm>
            <a:off x="9429477" y="3349483"/>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1" name="Text Placeholder 3">
            <a:extLst>
              <a:ext uri="{FF2B5EF4-FFF2-40B4-BE49-F238E27FC236}">
                <a16:creationId xmlns:a16="http://schemas.microsoft.com/office/drawing/2014/main" id="{AE3B130A-1160-44C9-9C9F-C4465E3C18C2}"/>
              </a:ext>
            </a:extLst>
          </p:cNvPr>
          <p:cNvSpPr>
            <a:spLocks noGrp="1"/>
          </p:cNvSpPr>
          <p:nvPr>
            <p:ph type="body" sz="quarter" idx="98"/>
          </p:nvPr>
        </p:nvSpPr>
        <p:spPr>
          <a:xfrm>
            <a:off x="9429477" y="3467712"/>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2" name="Text Placeholder 3">
            <a:extLst>
              <a:ext uri="{FF2B5EF4-FFF2-40B4-BE49-F238E27FC236}">
                <a16:creationId xmlns:a16="http://schemas.microsoft.com/office/drawing/2014/main" id="{9E732B92-54B4-4F80-97DE-691C215027A1}"/>
              </a:ext>
            </a:extLst>
          </p:cNvPr>
          <p:cNvSpPr>
            <a:spLocks noGrp="1"/>
          </p:cNvSpPr>
          <p:nvPr>
            <p:ph type="body" sz="quarter" idx="99"/>
          </p:nvPr>
        </p:nvSpPr>
        <p:spPr>
          <a:xfrm>
            <a:off x="9429477" y="3586107"/>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3" name="Picture Placeholder 3">
            <a:extLst>
              <a:ext uri="{FF2B5EF4-FFF2-40B4-BE49-F238E27FC236}">
                <a16:creationId xmlns:a16="http://schemas.microsoft.com/office/drawing/2014/main" id="{CD5D3333-B1F4-4DB0-AC71-E7D8D2210992}"/>
              </a:ext>
            </a:extLst>
          </p:cNvPr>
          <p:cNvSpPr>
            <a:spLocks noGrp="1"/>
          </p:cNvSpPr>
          <p:nvPr>
            <p:ph type="pic" sz="quarter" idx="100"/>
          </p:nvPr>
        </p:nvSpPr>
        <p:spPr>
          <a:xfrm>
            <a:off x="6557942" y="1226935"/>
            <a:ext cx="1755648" cy="1579897"/>
          </a:xfrm>
        </p:spPr>
        <p:txBody>
          <a:bodyPr/>
          <a:lstStyle>
            <a:lvl1pPr marL="0" indent="0">
              <a:buFontTx/>
              <a:buNone/>
              <a:defRPr>
                <a:solidFill>
                  <a:schemeClr val="accent6"/>
                </a:solidFill>
              </a:defRPr>
            </a:lvl1pPr>
          </a:lstStyle>
          <a:p>
            <a:endParaRPr lang="en-US" dirty="0"/>
          </a:p>
        </p:txBody>
      </p:sp>
      <p:sp>
        <p:nvSpPr>
          <p:cNvPr id="85" name="Text Placeholder 3">
            <a:extLst>
              <a:ext uri="{FF2B5EF4-FFF2-40B4-BE49-F238E27FC236}">
                <a16:creationId xmlns:a16="http://schemas.microsoft.com/office/drawing/2014/main" id="{DEDB3708-DCD4-4798-92AF-77D39EDC41CA}"/>
              </a:ext>
            </a:extLst>
          </p:cNvPr>
          <p:cNvSpPr>
            <a:spLocks noGrp="1"/>
          </p:cNvSpPr>
          <p:nvPr>
            <p:ph type="body" sz="quarter" idx="101"/>
          </p:nvPr>
        </p:nvSpPr>
        <p:spPr>
          <a:xfrm>
            <a:off x="6557942" y="2886502"/>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86" name="Text Placeholder 3">
            <a:extLst>
              <a:ext uri="{FF2B5EF4-FFF2-40B4-BE49-F238E27FC236}">
                <a16:creationId xmlns:a16="http://schemas.microsoft.com/office/drawing/2014/main" id="{55BC889B-7626-488A-BEC8-982D7A6143F1}"/>
              </a:ext>
            </a:extLst>
          </p:cNvPr>
          <p:cNvSpPr>
            <a:spLocks noGrp="1"/>
          </p:cNvSpPr>
          <p:nvPr>
            <p:ph type="body" sz="quarter" idx="102"/>
          </p:nvPr>
        </p:nvSpPr>
        <p:spPr>
          <a:xfrm>
            <a:off x="6557942" y="3115996"/>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87" name="Text Placeholder 3">
            <a:extLst>
              <a:ext uri="{FF2B5EF4-FFF2-40B4-BE49-F238E27FC236}">
                <a16:creationId xmlns:a16="http://schemas.microsoft.com/office/drawing/2014/main" id="{7E15C021-1FE6-4577-98FD-E898D0F89B1A}"/>
              </a:ext>
            </a:extLst>
          </p:cNvPr>
          <p:cNvSpPr>
            <a:spLocks noGrp="1"/>
          </p:cNvSpPr>
          <p:nvPr>
            <p:ph type="body" sz="quarter" idx="103"/>
          </p:nvPr>
        </p:nvSpPr>
        <p:spPr>
          <a:xfrm>
            <a:off x="6557942" y="3349483"/>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8" name="Text Placeholder 3">
            <a:extLst>
              <a:ext uri="{FF2B5EF4-FFF2-40B4-BE49-F238E27FC236}">
                <a16:creationId xmlns:a16="http://schemas.microsoft.com/office/drawing/2014/main" id="{AFB00C30-9143-4A36-B448-D278CBB66FBB}"/>
              </a:ext>
            </a:extLst>
          </p:cNvPr>
          <p:cNvSpPr>
            <a:spLocks noGrp="1"/>
          </p:cNvSpPr>
          <p:nvPr>
            <p:ph type="body" sz="quarter" idx="104"/>
          </p:nvPr>
        </p:nvSpPr>
        <p:spPr>
          <a:xfrm>
            <a:off x="6557942" y="3467712"/>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9" name="Text Placeholder 3">
            <a:extLst>
              <a:ext uri="{FF2B5EF4-FFF2-40B4-BE49-F238E27FC236}">
                <a16:creationId xmlns:a16="http://schemas.microsoft.com/office/drawing/2014/main" id="{3E3C6AB8-B8BC-4C63-9138-DC568B3E3001}"/>
              </a:ext>
            </a:extLst>
          </p:cNvPr>
          <p:cNvSpPr>
            <a:spLocks noGrp="1"/>
          </p:cNvSpPr>
          <p:nvPr>
            <p:ph type="body" sz="quarter" idx="105"/>
          </p:nvPr>
        </p:nvSpPr>
        <p:spPr>
          <a:xfrm>
            <a:off x="6557942" y="3586107"/>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90" name="Picture Placeholder 3">
            <a:extLst>
              <a:ext uri="{FF2B5EF4-FFF2-40B4-BE49-F238E27FC236}">
                <a16:creationId xmlns:a16="http://schemas.microsoft.com/office/drawing/2014/main" id="{E6611733-0CDC-4A66-A74A-E6A7445B25E2}"/>
              </a:ext>
            </a:extLst>
          </p:cNvPr>
          <p:cNvSpPr>
            <a:spLocks noGrp="1"/>
          </p:cNvSpPr>
          <p:nvPr>
            <p:ph type="pic" sz="quarter" idx="106"/>
          </p:nvPr>
        </p:nvSpPr>
        <p:spPr>
          <a:xfrm>
            <a:off x="833739" y="3867791"/>
            <a:ext cx="1755648" cy="1581912"/>
          </a:xfrm>
        </p:spPr>
        <p:txBody>
          <a:bodyPr/>
          <a:lstStyle>
            <a:lvl1pPr marL="0" indent="0">
              <a:buFontTx/>
              <a:buNone/>
              <a:defRPr>
                <a:solidFill>
                  <a:schemeClr val="accent6"/>
                </a:solidFill>
              </a:defRPr>
            </a:lvl1pPr>
          </a:lstStyle>
          <a:p>
            <a:endParaRPr lang="en-US" dirty="0"/>
          </a:p>
        </p:txBody>
      </p:sp>
      <p:sp>
        <p:nvSpPr>
          <p:cNvPr id="91" name="Picture Placeholder 3">
            <a:extLst>
              <a:ext uri="{FF2B5EF4-FFF2-40B4-BE49-F238E27FC236}">
                <a16:creationId xmlns:a16="http://schemas.microsoft.com/office/drawing/2014/main" id="{12DB1194-463B-4FC1-ABBF-97DB5FFE4A15}"/>
              </a:ext>
            </a:extLst>
          </p:cNvPr>
          <p:cNvSpPr>
            <a:spLocks noGrp="1"/>
          </p:cNvSpPr>
          <p:nvPr>
            <p:ph type="pic" sz="quarter" idx="107"/>
          </p:nvPr>
        </p:nvSpPr>
        <p:spPr>
          <a:xfrm>
            <a:off x="3695840" y="3867791"/>
            <a:ext cx="1755648" cy="1581912"/>
          </a:xfrm>
        </p:spPr>
        <p:txBody>
          <a:bodyPr/>
          <a:lstStyle>
            <a:lvl1pPr marL="0" indent="0">
              <a:buFontTx/>
              <a:buNone/>
              <a:defRPr>
                <a:solidFill>
                  <a:schemeClr val="accent6"/>
                </a:solidFill>
              </a:defRPr>
            </a:lvl1pPr>
          </a:lstStyle>
          <a:p>
            <a:endParaRPr lang="en-US" dirty="0"/>
          </a:p>
        </p:txBody>
      </p:sp>
      <p:sp>
        <p:nvSpPr>
          <p:cNvPr id="92" name="Picture Placeholder 3">
            <a:extLst>
              <a:ext uri="{FF2B5EF4-FFF2-40B4-BE49-F238E27FC236}">
                <a16:creationId xmlns:a16="http://schemas.microsoft.com/office/drawing/2014/main" id="{B699BF43-4C20-4535-A965-E17C259BE60F}"/>
              </a:ext>
            </a:extLst>
          </p:cNvPr>
          <p:cNvSpPr>
            <a:spLocks noGrp="1"/>
          </p:cNvSpPr>
          <p:nvPr>
            <p:ph type="pic" sz="quarter" idx="108"/>
          </p:nvPr>
        </p:nvSpPr>
        <p:spPr>
          <a:xfrm>
            <a:off x="9420042" y="3867791"/>
            <a:ext cx="1755648" cy="1581912"/>
          </a:xfrm>
        </p:spPr>
        <p:txBody>
          <a:bodyPr/>
          <a:lstStyle>
            <a:lvl1pPr marL="0" indent="0">
              <a:buFontTx/>
              <a:buNone/>
              <a:defRPr>
                <a:solidFill>
                  <a:schemeClr val="accent6"/>
                </a:solidFill>
              </a:defRPr>
            </a:lvl1pPr>
          </a:lstStyle>
          <a:p>
            <a:endParaRPr lang="en-US" dirty="0"/>
          </a:p>
        </p:txBody>
      </p:sp>
      <p:sp>
        <p:nvSpPr>
          <p:cNvPr id="93" name="Text Placeholder 3">
            <a:extLst>
              <a:ext uri="{FF2B5EF4-FFF2-40B4-BE49-F238E27FC236}">
                <a16:creationId xmlns:a16="http://schemas.microsoft.com/office/drawing/2014/main" id="{40518B2C-4D5A-44DC-BA71-5E9AB910D507}"/>
              </a:ext>
            </a:extLst>
          </p:cNvPr>
          <p:cNvSpPr>
            <a:spLocks noGrp="1"/>
          </p:cNvSpPr>
          <p:nvPr>
            <p:ph type="body" sz="quarter" idx="109"/>
          </p:nvPr>
        </p:nvSpPr>
        <p:spPr>
          <a:xfrm>
            <a:off x="833741" y="5527359"/>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94" name="Text Placeholder 3">
            <a:extLst>
              <a:ext uri="{FF2B5EF4-FFF2-40B4-BE49-F238E27FC236}">
                <a16:creationId xmlns:a16="http://schemas.microsoft.com/office/drawing/2014/main" id="{83196FBC-9842-40AE-969B-D00780C9ECD4}"/>
              </a:ext>
            </a:extLst>
          </p:cNvPr>
          <p:cNvSpPr>
            <a:spLocks noGrp="1"/>
          </p:cNvSpPr>
          <p:nvPr>
            <p:ph type="body" sz="quarter" idx="110"/>
          </p:nvPr>
        </p:nvSpPr>
        <p:spPr>
          <a:xfrm>
            <a:off x="833741" y="5756853"/>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95" name="Text Placeholder 3">
            <a:extLst>
              <a:ext uri="{FF2B5EF4-FFF2-40B4-BE49-F238E27FC236}">
                <a16:creationId xmlns:a16="http://schemas.microsoft.com/office/drawing/2014/main" id="{4EDC7237-832A-443A-BF03-99F255DCD867}"/>
              </a:ext>
            </a:extLst>
          </p:cNvPr>
          <p:cNvSpPr>
            <a:spLocks noGrp="1"/>
          </p:cNvSpPr>
          <p:nvPr>
            <p:ph type="body" sz="quarter" idx="111"/>
          </p:nvPr>
        </p:nvSpPr>
        <p:spPr>
          <a:xfrm>
            <a:off x="833741" y="5990340"/>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96" name="Text Placeholder 3">
            <a:extLst>
              <a:ext uri="{FF2B5EF4-FFF2-40B4-BE49-F238E27FC236}">
                <a16:creationId xmlns:a16="http://schemas.microsoft.com/office/drawing/2014/main" id="{EB05AD93-8067-4F27-BAF8-04F57F9EB8AD}"/>
              </a:ext>
            </a:extLst>
          </p:cNvPr>
          <p:cNvSpPr>
            <a:spLocks noGrp="1"/>
          </p:cNvSpPr>
          <p:nvPr>
            <p:ph type="body" sz="quarter" idx="112"/>
          </p:nvPr>
        </p:nvSpPr>
        <p:spPr>
          <a:xfrm>
            <a:off x="833741" y="6108569"/>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97" name="Text Placeholder 3">
            <a:extLst>
              <a:ext uri="{FF2B5EF4-FFF2-40B4-BE49-F238E27FC236}">
                <a16:creationId xmlns:a16="http://schemas.microsoft.com/office/drawing/2014/main" id="{05A52DB8-52BC-4672-8632-B127485ECB99}"/>
              </a:ext>
            </a:extLst>
          </p:cNvPr>
          <p:cNvSpPr>
            <a:spLocks noGrp="1"/>
          </p:cNvSpPr>
          <p:nvPr>
            <p:ph type="body" sz="quarter" idx="113"/>
          </p:nvPr>
        </p:nvSpPr>
        <p:spPr>
          <a:xfrm>
            <a:off x="833741" y="6226964"/>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98" name="Text Placeholder 3">
            <a:extLst>
              <a:ext uri="{FF2B5EF4-FFF2-40B4-BE49-F238E27FC236}">
                <a16:creationId xmlns:a16="http://schemas.microsoft.com/office/drawing/2014/main" id="{1FDAE579-9064-4591-8FBE-A0192C5CB560}"/>
              </a:ext>
            </a:extLst>
          </p:cNvPr>
          <p:cNvSpPr>
            <a:spLocks noGrp="1"/>
          </p:cNvSpPr>
          <p:nvPr>
            <p:ph type="body" sz="quarter" idx="114"/>
          </p:nvPr>
        </p:nvSpPr>
        <p:spPr>
          <a:xfrm>
            <a:off x="3695842" y="5527359"/>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99" name="Text Placeholder 3">
            <a:extLst>
              <a:ext uri="{FF2B5EF4-FFF2-40B4-BE49-F238E27FC236}">
                <a16:creationId xmlns:a16="http://schemas.microsoft.com/office/drawing/2014/main" id="{1BB556C3-B987-4BE9-B5C4-C04D2D7DAB3C}"/>
              </a:ext>
            </a:extLst>
          </p:cNvPr>
          <p:cNvSpPr>
            <a:spLocks noGrp="1"/>
          </p:cNvSpPr>
          <p:nvPr>
            <p:ph type="body" sz="quarter" idx="115"/>
          </p:nvPr>
        </p:nvSpPr>
        <p:spPr>
          <a:xfrm>
            <a:off x="3695842" y="5756853"/>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100" name="Text Placeholder 3">
            <a:extLst>
              <a:ext uri="{FF2B5EF4-FFF2-40B4-BE49-F238E27FC236}">
                <a16:creationId xmlns:a16="http://schemas.microsoft.com/office/drawing/2014/main" id="{8D100B30-336D-4A89-93D5-C7444E4F8C61}"/>
              </a:ext>
            </a:extLst>
          </p:cNvPr>
          <p:cNvSpPr>
            <a:spLocks noGrp="1"/>
          </p:cNvSpPr>
          <p:nvPr>
            <p:ph type="body" sz="quarter" idx="116"/>
          </p:nvPr>
        </p:nvSpPr>
        <p:spPr>
          <a:xfrm>
            <a:off x="3695842" y="5990340"/>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01" name="Text Placeholder 3">
            <a:extLst>
              <a:ext uri="{FF2B5EF4-FFF2-40B4-BE49-F238E27FC236}">
                <a16:creationId xmlns:a16="http://schemas.microsoft.com/office/drawing/2014/main" id="{78066B83-B3E7-4B07-A591-4DE3A6397C88}"/>
              </a:ext>
            </a:extLst>
          </p:cNvPr>
          <p:cNvSpPr>
            <a:spLocks noGrp="1"/>
          </p:cNvSpPr>
          <p:nvPr>
            <p:ph type="body" sz="quarter" idx="117"/>
          </p:nvPr>
        </p:nvSpPr>
        <p:spPr>
          <a:xfrm>
            <a:off x="3695842" y="6108569"/>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02" name="Text Placeholder 3">
            <a:extLst>
              <a:ext uri="{FF2B5EF4-FFF2-40B4-BE49-F238E27FC236}">
                <a16:creationId xmlns:a16="http://schemas.microsoft.com/office/drawing/2014/main" id="{66E047E8-30D0-488A-A4C6-B2A01F7ADD8E}"/>
              </a:ext>
            </a:extLst>
          </p:cNvPr>
          <p:cNvSpPr>
            <a:spLocks noGrp="1"/>
          </p:cNvSpPr>
          <p:nvPr>
            <p:ph type="body" sz="quarter" idx="118"/>
          </p:nvPr>
        </p:nvSpPr>
        <p:spPr>
          <a:xfrm>
            <a:off x="3695842" y="6226964"/>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03" name="Text Placeholder 3">
            <a:extLst>
              <a:ext uri="{FF2B5EF4-FFF2-40B4-BE49-F238E27FC236}">
                <a16:creationId xmlns:a16="http://schemas.microsoft.com/office/drawing/2014/main" id="{16E98BFB-AA6F-49B7-94DC-98587CC8A35F}"/>
              </a:ext>
            </a:extLst>
          </p:cNvPr>
          <p:cNvSpPr>
            <a:spLocks noGrp="1"/>
          </p:cNvSpPr>
          <p:nvPr>
            <p:ph type="body" sz="quarter" idx="119"/>
          </p:nvPr>
        </p:nvSpPr>
        <p:spPr>
          <a:xfrm>
            <a:off x="9429477" y="5527359"/>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104" name="Text Placeholder 3">
            <a:extLst>
              <a:ext uri="{FF2B5EF4-FFF2-40B4-BE49-F238E27FC236}">
                <a16:creationId xmlns:a16="http://schemas.microsoft.com/office/drawing/2014/main" id="{113C4152-5A9B-49CD-A411-D34C80AA8F46}"/>
              </a:ext>
            </a:extLst>
          </p:cNvPr>
          <p:cNvSpPr>
            <a:spLocks noGrp="1"/>
          </p:cNvSpPr>
          <p:nvPr>
            <p:ph type="body" sz="quarter" idx="120"/>
          </p:nvPr>
        </p:nvSpPr>
        <p:spPr>
          <a:xfrm>
            <a:off x="9429477" y="5756853"/>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105" name="Text Placeholder 3">
            <a:extLst>
              <a:ext uri="{FF2B5EF4-FFF2-40B4-BE49-F238E27FC236}">
                <a16:creationId xmlns:a16="http://schemas.microsoft.com/office/drawing/2014/main" id="{A206C2CB-EE53-4F10-9821-EEF586CB7D77}"/>
              </a:ext>
            </a:extLst>
          </p:cNvPr>
          <p:cNvSpPr>
            <a:spLocks noGrp="1"/>
          </p:cNvSpPr>
          <p:nvPr>
            <p:ph type="body" sz="quarter" idx="121"/>
          </p:nvPr>
        </p:nvSpPr>
        <p:spPr>
          <a:xfrm>
            <a:off x="9429477" y="5990340"/>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06" name="Text Placeholder 3">
            <a:extLst>
              <a:ext uri="{FF2B5EF4-FFF2-40B4-BE49-F238E27FC236}">
                <a16:creationId xmlns:a16="http://schemas.microsoft.com/office/drawing/2014/main" id="{707BF99D-31C3-433D-B477-72D9489130EA}"/>
              </a:ext>
            </a:extLst>
          </p:cNvPr>
          <p:cNvSpPr>
            <a:spLocks noGrp="1"/>
          </p:cNvSpPr>
          <p:nvPr>
            <p:ph type="body" sz="quarter" idx="122"/>
          </p:nvPr>
        </p:nvSpPr>
        <p:spPr>
          <a:xfrm>
            <a:off x="9429477" y="6108569"/>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07" name="Text Placeholder 3">
            <a:extLst>
              <a:ext uri="{FF2B5EF4-FFF2-40B4-BE49-F238E27FC236}">
                <a16:creationId xmlns:a16="http://schemas.microsoft.com/office/drawing/2014/main" id="{446F0E74-1133-44AD-8B00-90D9181725AA}"/>
              </a:ext>
            </a:extLst>
          </p:cNvPr>
          <p:cNvSpPr>
            <a:spLocks noGrp="1"/>
          </p:cNvSpPr>
          <p:nvPr>
            <p:ph type="body" sz="quarter" idx="123"/>
          </p:nvPr>
        </p:nvSpPr>
        <p:spPr>
          <a:xfrm>
            <a:off x="9429477" y="6226964"/>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08" name="Picture Placeholder 3">
            <a:extLst>
              <a:ext uri="{FF2B5EF4-FFF2-40B4-BE49-F238E27FC236}">
                <a16:creationId xmlns:a16="http://schemas.microsoft.com/office/drawing/2014/main" id="{800BCC89-E0C5-4144-8337-3E3CC32159CD}"/>
              </a:ext>
            </a:extLst>
          </p:cNvPr>
          <p:cNvSpPr>
            <a:spLocks noGrp="1"/>
          </p:cNvSpPr>
          <p:nvPr>
            <p:ph type="pic" sz="quarter" idx="124"/>
          </p:nvPr>
        </p:nvSpPr>
        <p:spPr>
          <a:xfrm>
            <a:off x="6557942" y="3867791"/>
            <a:ext cx="1755648" cy="1581912"/>
          </a:xfrm>
        </p:spPr>
        <p:txBody>
          <a:bodyPr/>
          <a:lstStyle>
            <a:lvl1pPr marL="0" indent="0">
              <a:buFontTx/>
              <a:buNone/>
              <a:defRPr>
                <a:solidFill>
                  <a:schemeClr val="accent6"/>
                </a:solidFill>
              </a:defRPr>
            </a:lvl1pPr>
          </a:lstStyle>
          <a:p>
            <a:endParaRPr lang="en-US" dirty="0"/>
          </a:p>
        </p:txBody>
      </p:sp>
      <p:sp>
        <p:nvSpPr>
          <p:cNvPr id="109" name="Text Placeholder 3">
            <a:extLst>
              <a:ext uri="{FF2B5EF4-FFF2-40B4-BE49-F238E27FC236}">
                <a16:creationId xmlns:a16="http://schemas.microsoft.com/office/drawing/2014/main" id="{22276375-4377-469C-A30D-25C609FAE7A4}"/>
              </a:ext>
            </a:extLst>
          </p:cNvPr>
          <p:cNvSpPr>
            <a:spLocks noGrp="1"/>
          </p:cNvSpPr>
          <p:nvPr>
            <p:ph type="body" sz="quarter" idx="125"/>
          </p:nvPr>
        </p:nvSpPr>
        <p:spPr>
          <a:xfrm>
            <a:off x="6557942" y="5527359"/>
            <a:ext cx="1755648"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110" name="Text Placeholder 3">
            <a:extLst>
              <a:ext uri="{FF2B5EF4-FFF2-40B4-BE49-F238E27FC236}">
                <a16:creationId xmlns:a16="http://schemas.microsoft.com/office/drawing/2014/main" id="{DE40E673-874A-46AD-BC84-6D9823964D4D}"/>
              </a:ext>
            </a:extLst>
          </p:cNvPr>
          <p:cNvSpPr>
            <a:spLocks noGrp="1"/>
          </p:cNvSpPr>
          <p:nvPr>
            <p:ph type="body" sz="quarter" idx="126"/>
          </p:nvPr>
        </p:nvSpPr>
        <p:spPr>
          <a:xfrm>
            <a:off x="6557942" y="5756853"/>
            <a:ext cx="1755648"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111" name="Text Placeholder 3">
            <a:extLst>
              <a:ext uri="{FF2B5EF4-FFF2-40B4-BE49-F238E27FC236}">
                <a16:creationId xmlns:a16="http://schemas.microsoft.com/office/drawing/2014/main" id="{8CBE988F-9369-425C-B232-A87DD208B86C}"/>
              </a:ext>
            </a:extLst>
          </p:cNvPr>
          <p:cNvSpPr>
            <a:spLocks noGrp="1"/>
          </p:cNvSpPr>
          <p:nvPr>
            <p:ph type="body" sz="quarter" idx="127"/>
          </p:nvPr>
        </p:nvSpPr>
        <p:spPr>
          <a:xfrm>
            <a:off x="6557942" y="5990340"/>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12" name="Text Placeholder 3">
            <a:extLst>
              <a:ext uri="{FF2B5EF4-FFF2-40B4-BE49-F238E27FC236}">
                <a16:creationId xmlns:a16="http://schemas.microsoft.com/office/drawing/2014/main" id="{F1506B6B-B0B8-4969-A6A4-5853CD13C3DE}"/>
              </a:ext>
            </a:extLst>
          </p:cNvPr>
          <p:cNvSpPr>
            <a:spLocks noGrp="1"/>
          </p:cNvSpPr>
          <p:nvPr>
            <p:ph type="body" sz="quarter" idx="128"/>
          </p:nvPr>
        </p:nvSpPr>
        <p:spPr>
          <a:xfrm>
            <a:off x="6557942" y="6108569"/>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13" name="Text Placeholder 3">
            <a:extLst>
              <a:ext uri="{FF2B5EF4-FFF2-40B4-BE49-F238E27FC236}">
                <a16:creationId xmlns:a16="http://schemas.microsoft.com/office/drawing/2014/main" id="{72880F5A-C3CC-4CAD-84D1-9703663FDCBC}"/>
              </a:ext>
            </a:extLst>
          </p:cNvPr>
          <p:cNvSpPr>
            <a:spLocks noGrp="1"/>
          </p:cNvSpPr>
          <p:nvPr>
            <p:ph type="body" sz="quarter" idx="129"/>
          </p:nvPr>
        </p:nvSpPr>
        <p:spPr>
          <a:xfrm>
            <a:off x="6557942" y="6226964"/>
            <a:ext cx="1755648"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Tree>
    <p:extLst>
      <p:ext uri="{BB962C8B-B14F-4D97-AF65-F5344CB8AC3E}">
        <p14:creationId xmlns:p14="http://schemas.microsoft.com/office/powerpoint/2010/main" val="3514318392"/>
      </p:ext>
    </p:extLst>
  </p:cSld>
  <p:clrMapOvr>
    <a:masterClrMapping/>
  </p:clrMapOvr>
  <p:extLst>
    <p:ext uri="{DCECCB84-F9BA-43D5-87BE-67443E8EF086}">
      <p15:sldGuideLst xmlns:p15="http://schemas.microsoft.com/office/powerpoint/2012/main">
        <p15:guide id="1" orient="horz" pos="960">
          <p15:clr>
            <a:srgbClr val="A4A3A4"/>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io 1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userDrawn="1"/>
        </p:nvSpPr>
        <p:spPr>
          <a:xfrm>
            <a:off x="0" y="0"/>
            <a:ext cx="12192000" cy="2039112"/>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Text Placeholder 3">
            <a:extLst>
              <a:ext uri="{FF2B5EF4-FFF2-40B4-BE49-F238E27FC236}">
                <a16:creationId xmlns:a16="http://schemas.microsoft.com/office/drawing/2014/main" id="{D92E8A4A-4E38-48CD-BAB3-54F5A13D0B2A}"/>
              </a:ext>
            </a:extLst>
          </p:cNvPr>
          <p:cNvSpPr>
            <a:spLocks noGrp="1"/>
          </p:cNvSpPr>
          <p:nvPr>
            <p:ph type="body" sz="quarter" idx="35"/>
          </p:nvPr>
        </p:nvSpPr>
        <p:spPr>
          <a:xfrm>
            <a:off x="512635" y="2685393"/>
            <a:ext cx="1248205"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16" name="Picture Placeholder 3">
            <a:extLst>
              <a:ext uri="{FF2B5EF4-FFF2-40B4-BE49-F238E27FC236}">
                <a16:creationId xmlns:a16="http://schemas.microsoft.com/office/drawing/2014/main" id="{11B876C2-D53B-4000-AD86-FF8E3EA4EAE5}"/>
              </a:ext>
            </a:extLst>
          </p:cNvPr>
          <p:cNvSpPr>
            <a:spLocks noGrp="1"/>
          </p:cNvSpPr>
          <p:nvPr>
            <p:ph type="pic" sz="quarter" idx="36"/>
          </p:nvPr>
        </p:nvSpPr>
        <p:spPr>
          <a:xfrm>
            <a:off x="512639" y="1404820"/>
            <a:ext cx="1161288" cy="1161288"/>
          </a:xfrm>
        </p:spPr>
        <p:txBody>
          <a:bodyPr>
            <a:normAutofit/>
          </a:bodyPr>
          <a:lstStyle>
            <a:lvl1pPr marL="0" indent="0">
              <a:buFontTx/>
              <a:buNone/>
              <a:defRPr sz="700">
                <a:solidFill>
                  <a:schemeClr val="bg1"/>
                </a:solidFill>
              </a:defRPr>
            </a:lvl1pPr>
          </a:lstStyle>
          <a:p>
            <a:endParaRPr lang="en-US" dirty="0"/>
          </a:p>
        </p:txBody>
      </p:sp>
      <p:sp>
        <p:nvSpPr>
          <p:cNvPr id="32" name="Text Placeholder 3">
            <a:extLst>
              <a:ext uri="{FF2B5EF4-FFF2-40B4-BE49-F238E27FC236}">
                <a16:creationId xmlns:a16="http://schemas.microsoft.com/office/drawing/2014/main" id="{1B2810C0-5D8C-4A5C-AF5B-99F91B193FF8}"/>
              </a:ext>
            </a:extLst>
          </p:cNvPr>
          <p:cNvSpPr>
            <a:spLocks noGrp="1"/>
          </p:cNvSpPr>
          <p:nvPr>
            <p:ph type="body" sz="quarter" idx="43"/>
          </p:nvPr>
        </p:nvSpPr>
        <p:spPr>
          <a:xfrm>
            <a:off x="512635" y="2914887"/>
            <a:ext cx="1248205"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35" name="Text Placeholder 3">
            <a:extLst>
              <a:ext uri="{FF2B5EF4-FFF2-40B4-BE49-F238E27FC236}">
                <a16:creationId xmlns:a16="http://schemas.microsoft.com/office/drawing/2014/main" id="{AB2FCC12-C17B-4E80-BAD6-1D36812D9DED}"/>
              </a:ext>
            </a:extLst>
          </p:cNvPr>
          <p:cNvSpPr>
            <a:spLocks noGrp="1"/>
          </p:cNvSpPr>
          <p:nvPr>
            <p:ph type="body" sz="quarter" idx="44"/>
          </p:nvPr>
        </p:nvSpPr>
        <p:spPr>
          <a:xfrm>
            <a:off x="512635" y="3232836"/>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36" name="Text Placeholder 3">
            <a:extLst>
              <a:ext uri="{FF2B5EF4-FFF2-40B4-BE49-F238E27FC236}">
                <a16:creationId xmlns:a16="http://schemas.microsoft.com/office/drawing/2014/main" id="{3D85CB1D-F9D3-47DF-A1D9-3C514F6DE098}"/>
              </a:ext>
            </a:extLst>
          </p:cNvPr>
          <p:cNvSpPr>
            <a:spLocks noGrp="1"/>
          </p:cNvSpPr>
          <p:nvPr>
            <p:ph type="body" sz="quarter" idx="45"/>
          </p:nvPr>
        </p:nvSpPr>
        <p:spPr>
          <a:xfrm>
            <a:off x="512635" y="3351065"/>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37" name="Text Placeholder 3">
            <a:extLst>
              <a:ext uri="{FF2B5EF4-FFF2-40B4-BE49-F238E27FC236}">
                <a16:creationId xmlns:a16="http://schemas.microsoft.com/office/drawing/2014/main" id="{2E45DEB3-E646-4877-9DE3-2B5A20A18093}"/>
              </a:ext>
            </a:extLst>
          </p:cNvPr>
          <p:cNvSpPr>
            <a:spLocks noGrp="1"/>
          </p:cNvSpPr>
          <p:nvPr>
            <p:ph type="body" sz="quarter" idx="46"/>
          </p:nvPr>
        </p:nvSpPr>
        <p:spPr>
          <a:xfrm>
            <a:off x="512635" y="3469460"/>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46" name="Picture Placeholder 3">
            <a:extLst>
              <a:ext uri="{FF2B5EF4-FFF2-40B4-BE49-F238E27FC236}">
                <a16:creationId xmlns:a16="http://schemas.microsoft.com/office/drawing/2014/main" id="{20A81793-58B5-4454-8692-5A952E0AD3E8}"/>
              </a:ext>
            </a:extLst>
          </p:cNvPr>
          <p:cNvSpPr>
            <a:spLocks noGrp="1"/>
          </p:cNvSpPr>
          <p:nvPr>
            <p:ph type="pic" sz="quarter" idx="47"/>
          </p:nvPr>
        </p:nvSpPr>
        <p:spPr>
          <a:xfrm>
            <a:off x="2436307" y="1404820"/>
            <a:ext cx="1161288" cy="1161288"/>
          </a:xfrm>
        </p:spPr>
        <p:txBody>
          <a:bodyPr>
            <a:normAutofit/>
          </a:bodyPr>
          <a:lstStyle>
            <a:lvl1pPr marL="0" indent="0">
              <a:buFontTx/>
              <a:buNone/>
              <a:defRPr sz="700">
                <a:solidFill>
                  <a:schemeClr val="bg1"/>
                </a:solidFill>
              </a:defRPr>
            </a:lvl1pPr>
          </a:lstStyle>
          <a:p>
            <a:endParaRPr lang="en-US" dirty="0"/>
          </a:p>
        </p:txBody>
      </p:sp>
      <p:sp>
        <p:nvSpPr>
          <p:cNvPr id="47" name="Picture Placeholder 3">
            <a:extLst>
              <a:ext uri="{FF2B5EF4-FFF2-40B4-BE49-F238E27FC236}">
                <a16:creationId xmlns:a16="http://schemas.microsoft.com/office/drawing/2014/main" id="{79566BB3-CC77-4E94-9094-F3BBF4AFE8F5}"/>
              </a:ext>
            </a:extLst>
          </p:cNvPr>
          <p:cNvSpPr>
            <a:spLocks noGrp="1"/>
          </p:cNvSpPr>
          <p:nvPr>
            <p:ph type="pic" sz="quarter" idx="48"/>
          </p:nvPr>
        </p:nvSpPr>
        <p:spPr>
          <a:xfrm>
            <a:off x="4359975" y="1404820"/>
            <a:ext cx="1161288" cy="1161288"/>
          </a:xfrm>
        </p:spPr>
        <p:txBody>
          <a:bodyPr>
            <a:normAutofit/>
          </a:bodyPr>
          <a:lstStyle>
            <a:lvl1pPr marL="0" indent="0">
              <a:buFontTx/>
              <a:buNone/>
              <a:defRPr sz="700">
                <a:solidFill>
                  <a:schemeClr val="bg1"/>
                </a:solidFill>
              </a:defRPr>
            </a:lvl1pPr>
          </a:lstStyle>
          <a:p>
            <a:endParaRPr lang="en-US" dirty="0"/>
          </a:p>
        </p:txBody>
      </p:sp>
      <p:sp>
        <p:nvSpPr>
          <p:cNvPr id="48" name="Picture Placeholder 3">
            <a:extLst>
              <a:ext uri="{FF2B5EF4-FFF2-40B4-BE49-F238E27FC236}">
                <a16:creationId xmlns:a16="http://schemas.microsoft.com/office/drawing/2014/main" id="{830F531F-FA96-45FD-A2EC-691E3F7E924A}"/>
              </a:ext>
            </a:extLst>
          </p:cNvPr>
          <p:cNvSpPr>
            <a:spLocks noGrp="1"/>
          </p:cNvSpPr>
          <p:nvPr>
            <p:ph type="pic" sz="quarter" idx="49"/>
          </p:nvPr>
        </p:nvSpPr>
        <p:spPr>
          <a:xfrm>
            <a:off x="6283643" y="1404820"/>
            <a:ext cx="1161288" cy="1161288"/>
          </a:xfrm>
        </p:spPr>
        <p:txBody>
          <a:bodyPr>
            <a:normAutofit/>
          </a:bodyPr>
          <a:lstStyle>
            <a:lvl1pPr marL="0" indent="0">
              <a:buFontTx/>
              <a:buNone/>
              <a:defRPr sz="700">
                <a:solidFill>
                  <a:schemeClr val="bg1"/>
                </a:solidFill>
              </a:defRPr>
            </a:lvl1pPr>
          </a:lstStyle>
          <a:p>
            <a:endParaRPr lang="en-US" dirty="0"/>
          </a:p>
        </p:txBody>
      </p:sp>
      <p:sp>
        <p:nvSpPr>
          <p:cNvPr id="49" name="Picture Placeholder 3">
            <a:extLst>
              <a:ext uri="{FF2B5EF4-FFF2-40B4-BE49-F238E27FC236}">
                <a16:creationId xmlns:a16="http://schemas.microsoft.com/office/drawing/2014/main" id="{5E0948AF-EC1F-4187-9E8D-88F8312AF052}"/>
              </a:ext>
            </a:extLst>
          </p:cNvPr>
          <p:cNvSpPr>
            <a:spLocks noGrp="1"/>
          </p:cNvSpPr>
          <p:nvPr>
            <p:ph type="pic" sz="quarter" idx="50"/>
          </p:nvPr>
        </p:nvSpPr>
        <p:spPr>
          <a:xfrm>
            <a:off x="8207311" y="1404820"/>
            <a:ext cx="1161288" cy="1161288"/>
          </a:xfrm>
        </p:spPr>
        <p:txBody>
          <a:bodyPr>
            <a:normAutofit/>
          </a:bodyPr>
          <a:lstStyle>
            <a:lvl1pPr marL="0" indent="0">
              <a:buFontTx/>
              <a:buNone/>
              <a:defRPr sz="700">
                <a:solidFill>
                  <a:schemeClr val="bg1"/>
                </a:solidFill>
              </a:defRPr>
            </a:lvl1pPr>
          </a:lstStyle>
          <a:p>
            <a:endParaRPr lang="en-US" dirty="0"/>
          </a:p>
        </p:txBody>
      </p:sp>
      <p:sp>
        <p:nvSpPr>
          <p:cNvPr id="50" name="Picture Placeholder 3">
            <a:extLst>
              <a:ext uri="{FF2B5EF4-FFF2-40B4-BE49-F238E27FC236}">
                <a16:creationId xmlns:a16="http://schemas.microsoft.com/office/drawing/2014/main" id="{46F43811-9425-4F8B-B44D-D9BCDFF7E9B2}"/>
              </a:ext>
            </a:extLst>
          </p:cNvPr>
          <p:cNvSpPr>
            <a:spLocks noGrp="1"/>
          </p:cNvSpPr>
          <p:nvPr>
            <p:ph type="pic" sz="quarter" idx="51"/>
          </p:nvPr>
        </p:nvSpPr>
        <p:spPr>
          <a:xfrm>
            <a:off x="10130977" y="1404820"/>
            <a:ext cx="1161288" cy="1161288"/>
          </a:xfrm>
        </p:spPr>
        <p:txBody>
          <a:bodyPr>
            <a:normAutofit/>
          </a:bodyPr>
          <a:lstStyle>
            <a:lvl1pPr marL="0" indent="0">
              <a:buFontTx/>
              <a:buNone/>
              <a:defRPr sz="700">
                <a:solidFill>
                  <a:schemeClr val="bg1"/>
                </a:solidFill>
              </a:defRPr>
            </a:lvl1pPr>
          </a:lstStyle>
          <a:p>
            <a:endParaRPr lang="en-US" dirty="0"/>
          </a:p>
        </p:txBody>
      </p:sp>
      <p:sp>
        <p:nvSpPr>
          <p:cNvPr id="52" name="Text Placeholder 3">
            <a:extLst>
              <a:ext uri="{FF2B5EF4-FFF2-40B4-BE49-F238E27FC236}">
                <a16:creationId xmlns:a16="http://schemas.microsoft.com/office/drawing/2014/main" id="{CADEBCBD-F155-4F1B-9829-0BDC1510D8BD}"/>
              </a:ext>
            </a:extLst>
          </p:cNvPr>
          <p:cNvSpPr>
            <a:spLocks noGrp="1"/>
          </p:cNvSpPr>
          <p:nvPr>
            <p:ph type="body" sz="quarter" idx="52"/>
          </p:nvPr>
        </p:nvSpPr>
        <p:spPr>
          <a:xfrm>
            <a:off x="2436307" y="2696396"/>
            <a:ext cx="1248205"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53" name="Text Placeholder 3">
            <a:extLst>
              <a:ext uri="{FF2B5EF4-FFF2-40B4-BE49-F238E27FC236}">
                <a16:creationId xmlns:a16="http://schemas.microsoft.com/office/drawing/2014/main" id="{C70AD5CD-2833-44D5-A175-DB0A2E2DF4EF}"/>
              </a:ext>
            </a:extLst>
          </p:cNvPr>
          <p:cNvSpPr>
            <a:spLocks noGrp="1"/>
          </p:cNvSpPr>
          <p:nvPr>
            <p:ph type="body" sz="quarter" idx="53"/>
          </p:nvPr>
        </p:nvSpPr>
        <p:spPr>
          <a:xfrm>
            <a:off x="2436307" y="2925890"/>
            <a:ext cx="1248205"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54" name="Text Placeholder 3">
            <a:extLst>
              <a:ext uri="{FF2B5EF4-FFF2-40B4-BE49-F238E27FC236}">
                <a16:creationId xmlns:a16="http://schemas.microsoft.com/office/drawing/2014/main" id="{81D03AFC-CB27-4756-B352-1235943F2C8E}"/>
              </a:ext>
            </a:extLst>
          </p:cNvPr>
          <p:cNvSpPr>
            <a:spLocks noGrp="1"/>
          </p:cNvSpPr>
          <p:nvPr>
            <p:ph type="body" sz="quarter" idx="54"/>
          </p:nvPr>
        </p:nvSpPr>
        <p:spPr>
          <a:xfrm>
            <a:off x="2436307" y="3243839"/>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55" name="Text Placeholder 3">
            <a:extLst>
              <a:ext uri="{FF2B5EF4-FFF2-40B4-BE49-F238E27FC236}">
                <a16:creationId xmlns:a16="http://schemas.microsoft.com/office/drawing/2014/main" id="{6374777B-7CDB-4FAA-9AD7-F991D1EBFACF}"/>
              </a:ext>
            </a:extLst>
          </p:cNvPr>
          <p:cNvSpPr>
            <a:spLocks noGrp="1"/>
          </p:cNvSpPr>
          <p:nvPr>
            <p:ph type="body" sz="quarter" idx="55"/>
          </p:nvPr>
        </p:nvSpPr>
        <p:spPr>
          <a:xfrm>
            <a:off x="2436307" y="3362068"/>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56" name="Text Placeholder 3">
            <a:extLst>
              <a:ext uri="{FF2B5EF4-FFF2-40B4-BE49-F238E27FC236}">
                <a16:creationId xmlns:a16="http://schemas.microsoft.com/office/drawing/2014/main" id="{2A2AF073-9288-4318-9553-CCFBCEDFD707}"/>
              </a:ext>
            </a:extLst>
          </p:cNvPr>
          <p:cNvSpPr>
            <a:spLocks noGrp="1"/>
          </p:cNvSpPr>
          <p:nvPr>
            <p:ph type="body" sz="quarter" idx="56"/>
          </p:nvPr>
        </p:nvSpPr>
        <p:spPr>
          <a:xfrm>
            <a:off x="2436307" y="3480463"/>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57" name="Text Placeholder 3">
            <a:extLst>
              <a:ext uri="{FF2B5EF4-FFF2-40B4-BE49-F238E27FC236}">
                <a16:creationId xmlns:a16="http://schemas.microsoft.com/office/drawing/2014/main" id="{022D5BD0-4AFD-463E-A73C-62E749EDCDC2}"/>
              </a:ext>
            </a:extLst>
          </p:cNvPr>
          <p:cNvSpPr>
            <a:spLocks noGrp="1"/>
          </p:cNvSpPr>
          <p:nvPr>
            <p:ph type="body" sz="quarter" idx="57"/>
          </p:nvPr>
        </p:nvSpPr>
        <p:spPr>
          <a:xfrm>
            <a:off x="4359979" y="2707399"/>
            <a:ext cx="1248205"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58" name="Text Placeholder 3">
            <a:extLst>
              <a:ext uri="{FF2B5EF4-FFF2-40B4-BE49-F238E27FC236}">
                <a16:creationId xmlns:a16="http://schemas.microsoft.com/office/drawing/2014/main" id="{C8AF0012-C566-484F-8A7D-FEF26186B5C0}"/>
              </a:ext>
            </a:extLst>
          </p:cNvPr>
          <p:cNvSpPr>
            <a:spLocks noGrp="1"/>
          </p:cNvSpPr>
          <p:nvPr>
            <p:ph type="body" sz="quarter" idx="58"/>
          </p:nvPr>
        </p:nvSpPr>
        <p:spPr>
          <a:xfrm>
            <a:off x="4359979" y="2936893"/>
            <a:ext cx="1248205"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59" name="Text Placeholder 3">
            <a:extLst>
              <a:ext uri="{FF2B5EF4-FFF2-40B4-BE49-F238E27FC236}">
                <a16:creationId xmlns:a16="http://schemas.microsoft.com/office/drawing/2014/main" id="{9BA80D0D-E0BF-4439-A6A2-B71771C942D5}"/>
              </a:ext>
            </a:extLst>
          </p:cNvPr>
          <p:cNvSpPr>
            <a:spLocks noGrp="1"/>
          </p:cNvSpPr>
          <p:nvPr>
            <p:ph type="body" sz="quarter" idx="59"/>
          </p:nvPr>
        </p:nvSpPr>
        <p:spPr>
          <a:xfrm>
            <a:off x="4359979" y="3254842"/>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0" name="Text Placeholder 3">
            <a:extLst>
              <a:ext uri="{FF2B5EF4-FFF2-40B4-BE49-F238E27FC236}">
                <a16:creationId xmlns:a16="http://schemas.microsoft.com/office/drawing/2014/main" id="{2D5CEF13-B484-4FD1-91A3-D3146716A56E}"/>
              </a:ext>
            </a:extLst>
          </p:cNvPr>
          <p:cNvSpPr>
            <a:spLocks noGrp="1"/>
          </p:cNvSpPr>
          <p:nvPr>
            <p:ph type="body" sz="quarter" idx="60"/>
          </p:nvPr>
        </p:nvSpPr>
        <p:spPr>
          <a:xfrm>
            <a:off x="4359979" y="3373071"/>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1" name="Text Placeholder 3">
            <a:extLst>
              <a:ext uri="{FF2B5EF4-FFF2-40B4-BE49-F238E27FC236}">
                <a16:creationId xmlns:a16="http://schemas.microsoft.com/office/drawing/2014/main" id="{5C4D636E-142C-4911-9C64-0DBDE968EAD7}"/>
              </a:ext>
            </a:extLst>
          </p:cNvPr>
          <p:cNvSpPr>
            <a:spLocks noGrp="1"/>
          </p:cNvSpPr>
          <p:nvPr>
            <p:ph type="body" sz="quarter" idx="61"/>
          </p:nvPr>
        </p:nvSpPr>
        <p:spPr>
          <a:xfrm>
            <a:off x="4359979" y="3491466"/>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62" name="Text Placeholder 3">
            <a:extLst>
              <a:ext uri="{FF2B5EF4-FFF2-40B4-BE49-F238E27FC236}">
                <a16:creationId xmlns:a16="http://schemas.microsoft.com/office/drawing/2014/main" id="{98535A9F-6D2E-41B4-9CFA-94C4BC4069EE}"/>
              </a:ext>
            </a:extLst>
          </p:cNvPr>
          <p:cNvSpPr>
            <a:spLocks noGrp="1"/>
          </p:cNvSpPr>
          <p:nvPr>
            <p:ph type="body" sz="quarter" idx="62"/>
          </p:nvPr>
        </p:nvSpPr>
        <p:spPr>
          <a:xfrm>
            <a:off x="6283651" y="2718402"/>
            <a:ext cx="1248205"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63" name="Text Placeholder 3">
            <a:extLst>
              <a:ext uri="{FF2B5EF4-FFF2-40B4-BE49-F238E27FC236}">
                <a16:creationId xmlns:a16="http://schemas.microsoft.com/office/drawing/2014/main" id="{8097E40D-056B-41ED-AECB-D8460DE5E3DF}"/>
              </a:ext>
            </a:extLst>
          </p:cNvPr>
          <p:cNvSpPr>
            <a:spLocks noGrp="1"/>
          </p:cNvSpPr>
          <p:nvPr>
            <p:ph type="body" sz="quarter" idx="63"/>
          </p:nvPr>
        </p:nvSpPr>
        <p:spPr>
          <a:xfrm>
            <a:off x="6283651" y="2947896"/>
            <a:ext cx="1248205"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76" name="Text Placeholder 3">
            <a:extLst>
              <a:ext uri="{FF2B5EF4-FFF2-40B4-BE49-F238E27FC236}">
                <a16:creationId xmlns:a16="http://schemas.microsoft.com/office/drawing/2014/main" id="{94FDE4A4-7E57-4B21-8F88-CDE266D033FE}"/>
              </a:ext>
            </a:extLst>
          </p:cNvPr>
          <p:cNvSpPr>
            <a:spLocks noGrp="1"/>
          </p:cNvSpPr>
          <p:nvPr>
            <p:ph type="body" sz="quarter" idx="64"/>
          </p:nvPr>
        </p:nvSpPr>
        <p:spPr>
          <a:xfrm>
            <a:off x="6283651" y="3265845"/>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77" name="Text Placeholder 3">
            <a:extLst>
              <a:ext uri="{FF2B5EF4-FFF2-40B4-BE49-F238E27FC236}">
                <a16:creationId xmlns:a16="http://schemas.microsoft.com/office/drawing/2014/main" id="{194FDA8F-1EC8-4639-A1C5-10E5FE8D33CC}"/>
              </a:ext>
            </a:extLst>
          </p:cNvPr>
          <p:cNvSpPr>
            <a:spLocks noGrp="1"/>
          </p:cNvSpPr>
          <p:nvPr>
            <p:ph type="body" sz="quarter" idx="65"/>
          </p:nvPr>
        </p:nvSpPr>
        <p:spPr>
          <a:xfrm>
            <a:off x="6283651" y="3384074"/>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78" name="Text Placeholder 3">
            <a:extLst>
              <a:ext uri="{FF2B5EF4-FFF2-40B4-BE49-F238E27FC236}">
                <a16:creationId xmlns:a16="http://schemas.microsoft.com/office/drawing/2014/main" id="{9149D631-EC15-4B9D-81E8-68A73309AEAC}"/>
              </a:ext>
            </a:extLst>
          </p:cNvPr>
          <p:cNvSpPr>
            <a:spLocks noGrp="1"/>
          </p:cNvSpPr>
          <p:nvPr>
            <p:ph type="body" sz="quarter" idx="66"/>
          </p:nvPr>
        </p:nvSpPr>
        <p:spPr>
          <a:xfrm>
            <a:off x="6283651" y="3502469"/>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79" name="Text Placeholder 3">
            <a:extLst>
              <a:ext uri="{FF2B5EF4-FFF2-40B4-BE49-F238E27FC236}">
                <a16:creationId xmlns:a16="http://schemas.microsoft.com/office/drawing/2014/main" id="{56756300-1499-4220-9023-D0696BAC038A}"/>
              </a:ext>
            </a:extLst>
          </p:cNvPr>
          <p:cNvSpPr>
            <a:spLocks noGrp="1"/>
          </p:cNvSpPr>
          <p:nvPr>
            <p:ph type="body" sz="quarter" idx="67"/>
          </p:nvPr>
        </p:nvSpPr>
        <p:spPr>
          <a:xfrm>
            <a:off x="8207323" y="2729405"/>
            <a:ext cx="1248205"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80" name="Text Placeholder 3">
            <a:extLst>
              <a:ext uri="{FF2B5EF4-FFF2-40B4-BE49-F238E27FC236}">
                <a16:creationId xmlns:a16="http://schemas.microsoft.com/office/drawing/2014/main" id="{59EE20AB-863F-46D3-897B-A671EE5EE5A1}"/>
              </a:ext>
            </a:extLst>
          </p:cNvPr>
          <p:cNvSpPr>
            <a:spLocks noGrp="1"/>
          </p:cNvSpPr>
          <p:nvPr>
            <p:ph type="body" sz="quarter" idx="68"/>
          </p:nvPr>
        </p:nvSpPr>
        <p:spPr>
          <a:xfrm>
            <a:off x="8207323" y="2958899"/>
            <a:ext cx="1248205"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81" name="Text Placeholder 3">
            <a:extLst>
              <a:ext uri="{FF2B5EF4-FFF2-40B4-BE49-F238E27FC236}">
                <a16:creationId xmlns:a16="http://schemas.microsoft.com/office/drawing/2014/main" id="{49B785ED-7CFD-4101-83DE-BC4793A0081E}"/>
              </a:ext>
            </a:extLst>
          </p:cNvPr>
          <p:cNvSpPr>
            <a:spLocks noGrp="1"/>
          </p:cNvSpPr>
          <p:nvPr>
            <p:ph type="body" sz="quarter" idx="69"/>
          </p:nvPr>
        </p:nvSpPr>
        <p:spPr>
          <a:xfrm>
            <a:off x="8207323" y="3276848"/>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2" name="Text Placeholder 3">
            <a:extLst>
              <a:ext uri="{FF2B5EF4-FFF2-40B4-BE49-F238E27FC236}">
                <a16:creationId xmlns:a16="http://schemas.microsoft.com/office/drawing/2014/main" id="{B1C41E1C-F75D-4209-AE2A-D57461F8DB5D}"/>
              </a:ext>
            </a:extLst>
          </p:cNvPr>
          <p:cNvSpPr>
            <a:spLocks noGrp="1"/>
          </p:cNvSpPr>
          <p:nvPr>
            <p:ph type="body" sz="quarter" idx="70"/>
          </p:nvPr>
        </p:nvSpPr>
        <p:spPr>
          <a:xfrm>
            <a:off x="8207323" y="3395077"/>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3" name="Text Placeholder 3">
            <a:extLst>
              <a:ext uri="{FF2B5EF4-FFF2-40B4-BE49-F238E27FC236}">
                <a16:creationId xmlns:a16="http://schemas.microsoft.com/office/drawing/2014/main" id="{143A888A-5D13-4E64-8DF8-3B10A8424E04}"/>
              </a:ext>
            </a:extLst>
          </p:cNvPr>
          <p:cNvSpPr>
            <a:spLocks noGrp="1"/>
          </p:cNvSpPr>
          <p:nvPr>
            <p:ph type="body" sz="quarter" idx="71"/>
          </p:nvPr>
        </p:nvSpPr>
        <p:spPr>
          <a:xfrm>
            <a:off x="8207323" y="3513472"/>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4" name="Text Placeholder 3">
            <a:extLst>
              <a:ext uri="{FF2B5EF4-FFF2-40B4-BE49-F238E27FC236}">
                <a16:creationId xmlns:a16="http://schemas.microsoft.com/office/drawing/2014/main" id="{BCF1D7C1-EBE9-40FC-A59F-7631B4BABC91}"/>
              </a:ext>
            </a:extLst>
          </p:cNvPr>
          <p:cNvSpPr>
            <a:spLocks noGrp="1"/>
          </p:cNvSpPr>
          <p:nvPr>
            <p:ph type="body" sz="quarter" idx="72"/>
          </p:nvPr>
        </p:nvSpPr>
        <p:spPr>
          <a:xfrm>
            <a:off x="10130995" y="2740408"/>
            <a:ext cx="1248205"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85" name="Text Placeholder 3">
            <a:extLst>
              <a:ext uri="{FF2B5EF4-FFF2-40B4-BE49-F238E27FC236}">
                <a16:creationId xmlns:a16="http://schemas.microsoft.com/office/drawing/2014/main" id="{F422E9E0-631C-4715-840E-BD61F09F4BFB}"/>
              </a:ext>
            </a:extLst>
          </p:cNvPr>
          <p:cNvSpPr>
            <a:spLocks noGrp="1"/>
          </p:cNvSpPr>
          <p:nvPr>
            <p:ph type="body" sz="quarter" idx="73"/>
          </p:nvPr>
        </p:nvSpPr>
        <p:spPr>
          <a:xfrm>
            <a:off x="10130995" y="2969902"/>
            <a:ext cx="1248205"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86" name="Text Placeholder 3">
            <a:extLst>
              <a:ext uri="{FF2B5EF4-FFF2-40B4-BE49-F238E27FC236}">
                <a16:creationId xmlns:a16="http://schemas.microsoft.com/office/drawing/2014/main" id="{7BC59EC9-A62C-4F7D-9DC2-D48969B34B25}"/>
              </a:ext>
            </a:extLst>
          </p:cNvPr>
          <p:cNvSpPr>
            <a:spLocks noGrp="1"/>
          </p:cNvSpPr>
          <p:nvPr>
            <p:ph type="body" sz="quarter" idx="74"/>
          </p:nvPr>
        </p:nvSpPr>
        <p:spPr>
          <a:xfrm>
            <a:off x="10130995" y="3287851"/>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7" name="Text Placeholder 3">
            <a:extLst>
              <a:ext uri="{FF2B5EF4-FFF2-40B4-BE49-F238E27FC236}">
                <a16:creationId xmlns:a16="http://schemas.microsoft.com/office/drawing/2014/main" id="{3D7BDDBD-66B5-4700-8775-780DA4616EBE}"/>
              </a:ext>
            </a:extLst>
          </p:cNvPr>
          <p:cNvSpPr>
            <a:spLocks noGrp="1"/>
          </p:cNvSpPr>
          <p:nvPr>
            <p:ph type="body" sz="quarter" idx="75"/>
          </p:nvPr>
        </p:nvSpPr>
        <p:spPr>
          <a:xfrm>
            <a:off x="10130995" y="3406080"/>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8" name="Text Placeholder 3">
            <a:extLst>
              <a:ext uri="{FF2B5EF4-FFF2-40B4-BE49-F238E27FC236}">
                <a16:creationId xmlns:a16="http://schemas.microsoft.com/office/drawing/2014/main" id="{72741DE6-1432-48EF-953E-C6403BBD093A}"/>
              </a:ext>
            </a:extLst>
          </p:cNvPr>
          <p:cNvSpPr>
            <a:spLocks noGrp="1"/>
          </p:cNvSpPr>
          <p:nvPr>
            <p:ph type="body" sz="quarter" idx="76"/>
          </p:nvPr>
        </p:nvSpPr>
        <p:spPr>
          <a:xfrm>
            <a:off x="10130995" y="3524475"/>
            <a:ext cx="1248205"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89" name="Text Placeholder 3">
            <a:extLst>
              <a:ext uri="{FF2B5EF4-FFF2-40B4-BE49-F238E27FC236}">
                <a16:creationId xmlns:a16="http://schemas.microsoft.com/office/drawing/2014/main" id="{4B921E9E-7A20-4E54-80D3-2E242C6FE5E5}"/>
              </a:ext>
            </a:extLst>
          </p:cNvPr>
          <p:cNvSpPr>
            <a:spLocks noGrp="1"/>
          </p:cNvSpPr>
          <p:nvPr>
            <p:ph type="body" sz="quarter" idx="77"/>
          </p:nvPr>
        </p:nvSpPr>
        <p:spPr>
          <a:xfrm>
            <a:off x="497257" y="5106236"/>
            <a:ext cx="1263583"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90" name="Picture Placeholder 3">
            <a:extLst>
              <a:ext uri="{FF2B5EF4-FFF2-40B4-BE49-F238E27FC236}">
                <a16:creationId xmlns:a16="http://schemas.microsoft.com/office/drawing/2014/main" id="{B1FA218A-89B5-47D7-ADA5-BBC62B27F062}"/>
              </a:ext>
            </a:extLst>
          </p:cNvPr>
          <p:cNvSpPr>
            <a:spLocks noGrp="1"/>
          </p:cNvSpPr>
          <p:nvPr>
            <p:ph type="pic" sz="quarter" idx="78"/>
          </p:nvPr>
        </p:nvSpPr>
        <p:spPr>
          <a:xfrm>
            <a:off x="497261" y="3825663"/>
            <a:ext cx="1161288" cy="1161288"/>
          </a:xfrm>
        </p:spPr>
        <p:txBody>
          <a:bodyPr>
            <a:normAutofit/>
          </a:bodyPr>
          <a:lstStyle>
            <a:lvl1pPr marL="0" indent="0">
              <a:buFontTx/>
              <a:buNone/>
              <a:defRPr sz="700">
                <a:solidFill>
                  <a:schemeClr val="bg1"/>
                </a:solidFill>
              </a:defRPr>
            </a:lvl1pPr>
          </a:lstStyle>
          <a:p>
            <a:endParaRPr lang="en-US" dirty="0"/>
          </a:p>
        </p:txBody>
      </p:sp>
      <p:sp>
        <p:nvSpPr>
          <p:cNvPr id="91" name="Text Placeholder 3">
            <a:extLst>
              <a:ext uri="{FF2B5EF4-FFF2-40B4-BE49-F238E27FC236}">
                <a16:creationId xmlns:a16="http://schemas.microsoft.com/office/drawing/2014/main" id="{896096B1-5E46-4C64-8CEE-751C1C5D5B31}"/>
              </a:ext>
            </a:extLst>
          </p:cNvPr>
          <p:cNvSpPr>
            <a:spLocks noGrp="1"/>
          </p:cNvSpPr>
          <p:nvPr>
            <p:ph type="body" sz="quarter" idx="79"/>
          </p:nvPr>
        </p:nvSpPr>
        <p:spPr>
          <a:xfrm>
            <a:off x="497257" y="5335730"/>
            <a:ext cx="1263583"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92" name="Text Placeholder 3">
            <a:extLst>
              <a:ext uri="{FF2B5EF4-FFF2-40B4-BE49-F238E27FC236}">
                <a16:creationId xmlns:a16="http://schemas.microsoft.com/office/drawing/2014/main" id="{033168B4-2049-489E-B2DC-1B05BBCA4707}"/>
              </a:ext>
            </a:extLst>
          </p:cNvPr>
          <p:cNvSpPr>
            <a:spLocks noGrp="1"/>
          </p:cNvSpPr>
          <p:nvPr>
            <p:ph type="body" sz="quarter" idx="80"/>
          </p:nvPr>
        </p:nvSpPr>
        <p:spPr>
          <a:xfrm>
            <a:off x="497257" y="5653679"/>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93" name="Text Placeholder 3">
            <a:extLst>
              <a:ext uri="{FF2B5EF4-FFF2-40B4-BE49-F238E27FC236}">
                <a16:creationId xmlns:a16="http://schemas.microsoft.com/office/drawing/2014/main" id="{B5EBBCCC-C172-4089-9DF0-03CF8938D7A0}"/>
              </a:ext>
            </a:extLst>
          </p:cNvPr>
          <p:cNvSpPr>
            <a:spLocks noGrp="1"/>
          </p:cNvSpPr>
          <p:nvPr>
            <p:ph type="body" sz="quarter" idx="81"/>
          </p:nvPr>
        </p:nvSpPr>
        <p:spPr>
          <a:xfrm>
            <a:off x="497257" y="5771908"/>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94" name="Text Placeholder 3">
            <a:extLst>
              <a:ext uri="{FF2B5EF4-FFF2-40B4-BE49-F238E27FC236}">
                <a16:creationId xmlns:a16="http://schemas.microsoft.com/office/drawing/2014/main" id="{8257F9D4-36EF-48D4-AEC1-D705936F56B7}"/>
              </a:ext>
            </a:extLst>
          </p:cNvPr>
          <p:cNvSpPr>
            <a:spLocks noGrp="1"/>
          </p:cNvSpPr>
          <p:nvPr>
            <p:ph type="body" sz="quarter" idx="82"/>
          </p:nvPr>
        </p:nvSpPr>
        <p:spPr>
          <a:xfrm>
            <a:off x="497257" y="5890303"/>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95" name="Picture Placeholder 3">
            <a:extLst>
              <a:ext uri="{FF2B5EF4-FFF2-40B4-BE49-F238E27FC236}">
                <a16:creationId xmlns:a16="http://schemas.microsoft.com/office/drawing/2014/main" id="{46760301-5F10-4F2C-8B6F-32AE4058C228}"/>
              </a:ext>
            </a:extLst>
          </p:cNvPr>
          <p:cNvSpPr>
            <a:spLocks noGrp="1"/>
          </p:cNvSpPr>
          <p:nvPr>
            <p:ph type="pic" sz="quarter" idx="83"/>
          </p:nvPr>
        </p:nvSpPr>
        <p:spPr>
          <a:xfrm>
            <a:off x="2420929" y="3825663"/>
            <a:ext cx="1161288" cy="1161288"/>
          </a:xfrm>
        </p:spPr>
        <p:txBody>
          <a:bodyPr>
            <a:normAutofit/>
          </a:bodyPr>
          <a:lstStyle>
            <a:lvl1pPr marL="0" indent="0">
              <a:buFontTx/>
              <a:buNone/>
              <a:defRPr sz="700">
                <a:solidFill>
                  <a:schemeClr val="bg1"/>
                </a:solidFill>
              </a:defRPr>
            </a:lvl1pPr>
          </a:lstStyle>
          <a:p>
            <a:endParaRPr lang="en-US" dirty="0"/>
          </a:p>
        </p:txBody>
      </p:sp>
      <p:sp>
        <p:nvSpPr>
          <p:cNvPr id="96" name="Picture Placeholder 3">
            <a:extLst>
              <a:ext uri="{FF2B5EF4-FFF2-40B4-BE49-F238E27FC236}">
                <a16:creationId xmlns:a16="http://schemas.microsoft.com/office/drawing/2014/main" id="{470C1FB3-20E6-436C-B771-A32767DCCE65}"/>
              </a:ext>
            </a:extLst>
          </p:cNvPr>
          <p:cNvSpPr>
            <a:spLocks noGrp="1"/>
          </p:cNvSpPr>
          <p:nvPr>
            <p:ph type="pic" sz="quarter" idx="84"/>
          </p:nvPr>
        </p:nvSpPr>
        <p:spPr>
          <a:xfrm>
            <a:off x="4344597" y="3825663"/>
            <a:ext cx="1161288" cy="1161288"/>
          </a:xfrm>
        </p:spPr>
        <p:txBody>
          <a:bodyPr>
            <a:normAutofit/>
          </a:bodyPr>
          <a:lstStyle>
            <a:lvl1pPr marL="0" indent="0">
              <a:buFontTx/>
              <a:buNone/>
              <a:defRPr sz="700">
                <a:solidFill>
                  <a:schemeClr val="bg1"/>
                </a:solidFill>
              </a:defRPr>
            </a:lvl1pPr>
          </a:lstStyle>
          <a:p>
            <a:endParaRPr lang="en-US" dirty="0"/>
          </a:p>
        </p:txBody>
      </p:sp>
      <p:sp>
        <p:nvSpPr>
          <p:cNvPr id="97" name="Picture Placeholder 3">
            <a:extLst>
              <a:ext uri="{FF2B5EF4-FFF2-40B4-BE49-F238E27FC236}">
                <a16:creationId xmlns:a16="http://schemas.microsoft.com/office/drawing/2014/main" id="{55F64364-B507-4B6B-BB51-0A0A2950CEFA}"/>
              </a:ext>
            </a:extLst>
          </p:cNvPr>
          <p:cNvSpPr>
            <a:spLocks noGrp="1"/>
          </p:cNvSpPr>
          <p:nvPr>
            <p:ph type="pic" sz="quarter" idx="85"/>
          </p:nvPr>
        </p:nvSpPr>
        <p:spPr>
          <a:xfrm>
            <a:off x="6268265" y="3825663"/>
            <a:ext cx="1161288" cy="1161288"/>
          </a:xfrm>
        </p:spPr>
        <p:txBody>
          <a:bodyPr>
            <a:normAutofit/>
          </a:bodyPr>
          <a:lstStyle>
            <a:lvl1pPr marL="0" indent="0">
              <a:buFontTx/>
              <a:buNone/>
              <a:defRPr sz="700">
                <a:solidFill>
                  <a:schemeClr val="bg1"/>
                </a:solidFill>
              </a:defRPr>
            </a:lvl1pPr>
          </a:lstStyle>
          <a:p>
            <a:endParaRPr lang="en-US" dirty="0"/>
          </a:p>
        </p:txBody>
      </p:sp>
      <p:sp>
        <p:nvSpPr>
          <p:cNvPr id="98" name="Picture Placeholder 3">
            <a:extLst>
              <a:ext uri="{FF2B5EF4-FFF2-40B4-BE49-F238E27FC236}">
                <a16:creationId xmlns:a16="http://schemas.microsoft.com/office/drawing/2014/main" id="{1ADF6B6C-79F1-4D09-84EC-7C35E34FB514}"/>
              </a:ext>
            </a:extLst>
          </p:cNvPr>
          <p:cNvSpPr>
            <a:spLocks noGrp="1"/>
          </p:cNvSpPr>
          <p:nvPr>
            <p:ph type="pic" sz="quarter" idx="86"/>
          </p:nvPr>
        </p:nvSpPr>
        <p:spPr>
          <a:xfrm>
            <a:off x="8191933" y="3825663"/>
            <a:ext cx="1161288" cy="1161288"/>
          </a:xfrm>
        </p:spPr>
        <p:txBody>
          <a:bodyPr>
            <a:normAutofit/>
          </a:bodyPr>
          <a:lstStyle>
            <a:lvl1pPr marL="0" indent="0">
              <a:buFontTx/>
              <a:buNone/>
              <a:defRPr sz="700">
                <a:solidFill>
                  <a:schemeClr val="bg1"/>
                </a:solidFill>
              </a:defRPr>
            </a:lvl1pPr>
          </a:lstStyle>
          <a:p>
            <a:endParaRPr lang="en-US" dirty="0"/>
          </a:p>
        </p:txBody>
      </p:sp>
      <p:sp>
        <p:nvSpPr>
          <p:cNvPr id="99" name="Picture Placeholder 3">
            <a:extLst>
              <a:ext uri="{FF2B5EF4-FFF2-40B4-BE49-F238E27FC236}">
                <a16:creationId xmlns:a16="http://schemas.microsoft.com/office/drawing/2014/main" id="{516DEB6A-1083-4A39-855C-AB3B2CCF31B9}"/>
              </a:ext>
            </a:extLst>
          </p:cNvPr>
          <p:cNvSpPr>
            <a:spLocks noGrp="1"/>
          </p:cNvSpPr>
          <p:nvPr>
            <p:ph type="pic" sz="quarter" idx="87"/>
          </p:nvPr>
        </p:nvSpPr>
        <p:spPr>
          <a:xfrm>
            <a:off x="10115600" y="3825663"/>
            <a:ext cx="1161288" cy="1161288"/>
          </a:xfrm>
        </p:spPr>
        <p:txBody>
          <a:bodyPr>
            <a:normAutofit/>
          </a:bodyPr>
          <a:lstStyle>
            <a:lvl1pPr marL="0" indent="0">
              <a:buFontTx/>
              <a:buNone/>
              <a:defRPr sz="700">
                <a:solidFill>
                  <a:schemeClr val="bg1"/>
                </a:solidFill>
              </a:defRPr>
            </a:lvl1pPr>
          </a:lstStyle>
          <a:p>
            <a:endParaRPr lang="en-US" dirty="0"/>
          </a:p>
        </p:txBody>
      </p:sp>
      <p:sp>
        <p:nvSpPr>
          <p:cNvPr id="100" name="Text Placeholder 3">
            <a:extLst>
              <a:ext uri="{FF2B5EF4-FFF2-40B4-BE49-F238E27FC236}">
                <a16:creationId xmlns:a16="http://schemas.microsoft.com/office/drawing/2014/main" id="{AA02E408-9F02-41F4-8A66-158BC262A29C}"/>
              </a:ext>
            </a:extLst>
          </p:cNvPr>
          <p:cNvSpPr>
            <a:spLocks noGrp="1"/>
          </p:cNvSpPr>
          <p:nvPr>
            <p:ph type="body" sz="quarter" idx="88"/>
          </p:nvPr>
        </p:nvSpPr>
        <p:spPr>
          <a:xfrm>
            <a:off x="2420929" y="5117239"/>
            <a:ext cx="1263583"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101" name="Text Placeholder 3">
            <a:extLst>
              <a:ext uri="{FF2B5EF4-FFF2-40B4-BE49-F238E27FC236}">
                <a16:creationId xmlns:a16="http://schemas.microsoft.com/office/drawing/2014/main" id="{75AF7B0D-7AF5-454D-AC71-EE3C914DC30C}"/>
              </a:ext>
            </a:extLst>
          </p:cNvPr>
          <p:cNvSpPr>
            <a:spLocks noGrp="1"/>
          </p:cNvSpPr>
          <p:nvPr>
            <p:ph type="body" sz="quarter" idx="89"/>
          </p:nvPr>
        </p:nvSpPr>
        <p:spPr>
          <a:xfrm>
            <a:off x="2420929" y="5346733"/>
            <a:ext cx="1263583"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102" name="Text Placeholder 3">
            <a:extLst>
              <a:ext uri="{FF2B5EF4-FFF2-40B4-BE49-F238E27FC236}">
                <a16:creationId xmlns:a16="http://schemas.microsoft.com/office/drawing/2014/main" id="{7D9DBCE2-E7A0-4AA5-B680-8CE92672E565}"/>
              </a:ext>
            </a:extLst>
          </p:cNvPr>
          <p:cNvSpPr>
            <a:spLocks noGrp="1"/>
          </p:cNvSpPr>
          <p:nvPr>
            <p:ph type="body" sz="quarter" idx="90"/>
          </p:nvPr>
        </p:nvSpPr>
        <p:spPr>
          <a:xfrm>
            <a:off x="2420929" y="5664682"/>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03" name="Text Placeholder 3">
            <a:extLst>
              <a:ext uri="{FF2B5EF4-FFF2-40B4-BE49-F238E27FC236}">
                <a16:creationId xmlns:a16="http://schemas.microsoft.com/office/drawing/2014/main" id="{1518C879-C601-466C-9316-8141E4EE389A}"/>
              </a:ext>
            </a:extLst>
          </p:cNvPr>
          <p:cNvSpPr>
            <a:spLocks noGrp="1"/>
          </p:cNvSpPr>
          <p:nvPr>
            <p:ph type="body" sz="quarter" idx="91"/>
          </p:nvPr>
        </p:nvSpPr>
        <p:spPr>
          <a:xfrm>
            <a:off x="2420929" y="5782911"/>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04" name="Text Placeholder 3">
            <a:extLst>
              <a:ext uri="{FF2B5EF4-FFF2-40B4-BE49-F238E27FC236}">
                <a16:creationId xmlns:a16="http://schemas.microsoft.com/office/drawing/2014/main" id="{E75C4B7D-9304-4DA6-980E-B1A54B45B259}"/>
              </a:ext>
            </a:extLst>
          </p:cNvPr>
          <p:cNvSpPr>
            <a:spLocks noGrp="1"/>
          </p:cNvSpPr>
          <p:nvPr>
            <p:ph type="body" sz="quarter" idx="92"/>
          </p:nvPr>
        </p:nvSpPr>
        <p:spPr>
          <a:xfrm>
            <a:off x="2420929" y="5901306"/>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05" name="Text Placeholder 3">
            <a:extLst>
              <a:ext uri="{FF2B5EF4-FFF2-40B4-BE49-F238E27FC236}">
                <a16:creationId xmlns:a16="http://schemas.microsoft.com/office/drawing/2014/main" id="{7411699C-403A-43DE-B1C8-54DB1F5D78B0}"/>
              </a:ext>
            </a:extLst>
          </p:cNvPr>
          <p:cNvSpPr>
            <a:spLocks noGrp="1"/>
          </p:cNvSpPr>
          <p:nvPr>
            <p:ph type="body" sz="quarter" idx="93"/>
          </p:nvPr>
        </p:nvSpPr>
        <p:spPr>
          <a:xfrm>
            <a:off x="4344601" y="5128242"/>
            <a:ext cx="1263583"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106" name="Text Placeholder 3">
            <a:extLst>
              <a:ext uri="{FF2B5EF4-FFF2-40B4-BE49-F238E27FC236}">
                <a16:creationId xmlns:a16="http://schemas.microsoft.com/office/drawing/2014/main" id="{3CE87ACD-3597-4C51-906D-E2E6BAEB9810}"/>
              </a:ext>
            </a:extLst>
          </p:cNvPr>
          <p:cNvSpPr>
            <a:spLocks noGrp="1"/>
          </p:cNvSpPr>
          <p:nvPr>
            <p:ph type="body" sz="quarter" idx="94"/>
          </p:nvPr>
        </p:nvSpPr>
        <p:spPr>
          <a:xfrm>
            <a:off x="4344601" y="5357736"/>
            <a:ext cx="1263583"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107" name="Text Placeholder 3">
            <a:extLst>
              <a:ext uri="{FF2B5EF4-FFF2-40B4-BE49-F238E27FC236}">
                <a16:creationId xmlns:a16="http://schemas.microsoft.com/office/drawing/2014/main" id="{BA621EAA-0685-43D6-8367-2DCC7A4BA9B9}"/>
              </a:ext>
            </a:extLst>
          </p:cNvPr>
          <p:cNvSpPr>
            <a:spLocks noGrp="1"/>
          </p:cNvSpPr>
          <p:nvPr>
            <p:ph type="body" sz="quarter" idx="95"/>
          </p:nvPr>
        </p:nvSpPr>
        <p:spPr>
          <a:xfrm>
            <a:off x="4344601" y="5675685"/>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08" name="Text Placeholder 3">
            <a:extLst>
              <a:ext uri="{FF2B5EF4-FFF2-40B4-BE49-F238E27FC236}">
                <a16:creationId xmlns:a16="http://schemas.microsoft.com/office/drawing/2014/main" id="{02C6CA9A-7072-4DE6-89FC-8F50B31A2010}"/>
              </a:ext>
            </a:extLst>
          </p:cNvPr>
          <p:cNvSpPr>
            <a:spLocks noGrp="1"/>
          </p:cNvSpPr>
          <p:nvPr>
            <p:ph type="body" sz="quarter" idx="96"/>
          </p:nvPr>
        </p:nvSpPr>
        <p:spPr>
          <a:xfrm>
            <a:off x="4344601" y="5793914"/>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09" name="Text Placeholder 3">
            <a:extLst>
              <a:ext uri="{FF2B5EF4-FFF2-40B4-BE49-F238E27FC236}">
                <a16:creationId xmlns:a16="http://schemas.microsoft.com/office/drawing/2014/main" id="{B471B6E9-EAE8-448B-9230-6FFFB81FD6C4}"/>
              </a:ext>
            </a:extLst>
          </p:cNvPr>
          <p:cNvSpPr>
            <a:spLocks noGrp="1"/>
          </p:cNvSpPr>
          <p:nvPr>
            <p:ph type="body" sz="quarter" idx="97"/>
          </p:nvPr>
        </p:nvSpPr>
        <p:spPr>
          <a:xfrm>
            <a:off x="4344601" y="5912309"/>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10" name="Text Placeholder 3">
            <a:extLst>
              <a:ext uri="{FF2B5EF4-FFF2-40B4-BE49-F238E27FC236}">
                <a16:creationId xmlns:a16="http://schemas.microsoft.com/office/drawing/2014/main" id="{903D1F61-97ED-4A94-A48E-FA5C5745DEA5}"/>
              </a:ext>
            </a:extLst>
          </p:cNvPr>
          <p:cNvSpPr>
            <a:spLocks noGrp="1"/>
          </p:cNvSpPr>
          <p:nvPr>
            <p:ph type="body" sz="quarter" idx="98"/>
          </p:nvPr>
        </p:nvSpPr>
        <p:spPr>
          <a:xfrm>
            <a:off x="6268273" y="5139245"/>
            <a:ext cx="1263583"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111" name="Text Placeholder 3">
            <a:extLst>
              <a:ext uri="{FF2B5EF4-FFF2-40B4-BE49-F238E27FC236}">
                <a16:creationId xmlns:a16="http://schemas.microsoft.com/office/drawing/2014/main" id="{60ADF2B2-5E1C-417F-BA2A-D313412F6624}"/>
              </a:ext>
            </a:extLst>
          </p:cNvPr>
          <p:cNvSpPr>
            <a:spLocks noGrp="1"/>
          </p:cNvSpPr>
          <p:nvPr>
            <p:ph type="body" sz="quarter" idx="99"/>
          </p:nvPr>
        </p:nvSpPr>
        <p:spPr>
          <a:xfrm>
            <a:off x="6268273" y="5368739"/>
            <a:ext cx="1263583"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112" name="Text Placeholder 3">
            <a:extLst>
              <a:ext uri="{FF2B5EF4-FFF2-40B4-BE49-F238E27FC236}">
                <a16:creationId xmlns:a16="http://schemas.microsoft.com/office/drawing/2014/main" id="{1AC60A9D-9F0F-4969-82DF-D6AD7AB756B3}"/>
              </a:ext>
            </a:extLst>
          </p:cNvPr>
          <p:cNvSpPr>
            <a:spLocks noGrp="1"/>
          </p:cNvSpPr>
          <p:nvPr>
            <p:ph type="body" sz="quarter" idx="100"/>
          </p:nvPr>
        </p:nvSpPr>
        <p:spPr>
          <a:xfrm>
            <a:off x="6268273" y="5686688"/>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13" name="Text Placeholder 3">
            <a:extLst>
              <a:ext uri="{FF2B5EF4-FFF2-40B4-BE49-F238E27FC236}">
                <a16:creationId xmlns:a16="http://schemas.microsoft.com/office/drawing/2014/main" id="{FE5C2990-34E7-43F2-9A33-9BA977A240AE}"/>
              </a:ext>
            </a:extLst>
          </p:cNvPr>
          <p:cNvSpPr>
            <a:spLocks noGrp="1"/>
          </p:cNvSpPr>
          <p:nvPr>
            <p:ph type="body" sz="quarter" idx="101"/>
          </p:nvPr>
        </p:nvSpPr>
        <p:spPr>
          <a:xfrm>
            <a:off x="6268273" y="5804917"/>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14" name="Text Placeholder 3">
            <a:extLst>
              <a:ext uri="{FF2B5EF4-FFF2-40B4-BE49-F238E27FC236}">
                <a16:creationId xmlns:a16="http://schemas.microsoft.com/office/drawing/2014/main" id="{895A8BB9-610B-41A1-B9C0-238E24EDD4EE}"/>
              </a:ext>
            </a:extLst>
          </p:cNvPr>
          <p:cNvSpPr>
            <a:spLocks noGrp="1"/>
          </p:cNvSpPr>
          <p:nvPr>
            <p:ph type="body" sz="quarter" idx="102"/>
          </p:nvPr>
        </p:nvSpPr>
        <p:spPr>
          <a:xfrm>
            <a:off x="6268273" y="5923312"/>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15" name="Text Placeholder 3">
            <a:extLst>
              <a:ext uri="{FF2B5EF4-FFF2-40B4-BE49-F238E27FC236}">
                <a16:creationId xmlns:a16="http://schemas.microsoft.com/office/drawing/2014/main" id="{6F37512C-BC81-43B8-9286-2695D60BA499}"/>
              </a:ext>
            </a:extLst>
          </p:cNvPr>
          <p:cNvSpPr>
            <a:spLocks noGrp="1"/>
          </p:cNvSpPr>
          <p:nvPr>
            <p:ph type="body" sz="quarter" idx="103"/>
          </p:nvPr>
        </p:nvSpPr>
        <p:spPr>
          <a:xfrm>
            <a:off x="8191945" y="5150248"/>
            <a:ext cx="1263583"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116" name="Text Placeholder 3">
            <a:extLst>
              <a:ext uri="{FF2B5EF4-FFF2-40B4-BE49-F238E27FC236}">
                <a16:creationId xmlns:a16="http://schemas.microsoft.com/office/drawing/2014/main" id="{604CB56D-A0E0-4D64-8048-0208B9C500DF}"/>
              </a:ext>
            </a:extLst>
          </p:cNvPr>
          <p:cNvSpPr>
            <a:spLocks noGrp="1"/>
          </p:cNvSpPr>
          <p:nvPr>
            <p:ph type="body" sz="quarter" idx="104"/>
          </p:nvPr>
        </p:nvSpPr>
        <p:spPr>
          <a:xfrm>
            <a:off x="8191945" y="5379742"/>
            <a:ext cx="1263583"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117" name="Text Placeholder 3">
            <a:extLst>
              <a:ext uri="{FF2B5EF4-FFF2-40B4-BE49-F238E27FC236}">
                <a16:creationId xmlns:a16="http://schemas.microsoft.com/office/drawing/2014/main" id="{10EB0BE7-9324-46F7-9B9F-9A4FA22E07B5}"/>
              </a:ext>
            </a:extLst>
          </p:cNvPr>
          <p:cNvSpPr>
            <a:spLocks noGrp="1"/>
          </p:cNvSpPr>
          <p:nvPr>
            <p:ph type="body" sz="quarter" idx="105"/>
          </p:nvPr>
        </p:nvSpPr>
        <p:spPr>
          <a:xfrm>
            <a:off x="8191945" y="5697691"/>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18" name="Text Placeholder 3">
            <a:extLst>
              <a:ext uri="{FF2B5EF4-FFF2-40B4-BE49-F238E27FC236}">
                <a16:creationId xmlns:a16="http://schemas.microsoft.com/office/drawing/2014/main" id="{F18CF03B-5EC7-467C-B7F0-74D09D49ACCF}"/>
              </a:ext>
            </a:extLst>
          </p:cNvPr>
          <p:cNvSpPr>
            <a:spLocks noGrp="1"/>
          </p:cNvSpPr>
          <p:nvPr>
            <p:ph type="body" sz="quarter" idx="106"/>
          </p:nvPr>
        </p:nvSpPr>
        <p:spPr>
          <a:xfrm>
            <a:off x="8191945" y="5815920"/>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19" name="Text Placeholder 3">
            <a:extLst>
              <a:ext uri="{FF2B5EF4-FFF2-40B4-BE49-F238E27FC236}">
                <a16:creationId xmlns:a16="http://schemas.microsoft.com/office/drawing/2014/main" id="{37EFBD8E-05BD-4FC3-894B-B8B454755864}"/>
              </a:ext>
            </a:extLst>
          </p:cNvPr>
          <p:cNvSpPr>
            <a:spLocks noGrp="1"/>
          </p:cNvSpPr>
          <p:nvPr>
            <p:ph type="body" sz="quarter" idx="107"/>
          </p:nvPr>
        </p:nvSpPr>
        <p:spPr>
          <a:xfrm>
            <a:off x="8191945" y="5934315"/>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20" name="Text Placeholder 3">
            <a:extLst>
              <a:ext uri="{FF2B5EF4-FFF2-40B4-BE49-F238E27FC236}">
                <a16:creationId xmlns:a16="http://schemas.microsoft.com/office/drawing/2014/main" id="{93502269-EEB6-4F60-AC3F-F8FCC03852C3}"/>
              </a:ext>
            </a:extLst>
          </p:cNvPr>
          <p:cNvSpPr>
            <a:spLocks noGrp="1"/>
          </p:cNvSpPr>
          <p:nvPr>
            <p:ph type="body" sz="quarter" idx="108"/>
          </p:nvPr>
        </p:nvSpPr>
        <p:spPr>
          <a:xfrm>
            <a:off x="10115617" y="5161251"/>
            <a:ext cx="1263583" cy="222601"/>
          </a:xfrm>
        </p:spPr>
        <p:txBody>
          <a:bodyPr lIns="0" anchor="ctr">
            <a:noAutofit/>
          </a:bodyPr>
          <a:lstStyle>
            <a:lvl1pPr marL="0" indent="0">
              <a:lnSpc>
                <a:spcPct val="90000"/>
              </a:lnSpc>
              <a:spcBef>
                <a:spcPts val="0"/>
              </a:spcBef>
              <a:buFont typeface="Arial" panose="020B0604020202020204" pitchFamily="34" charset="0"/>
              <a:buNone/>
              <a:defRPr sz="1000" b="1">
                <a:solidFill>
                  <a:schemeClr val="accent1"/>
                </a:solidFill>
              </a:defRPr>
            </a:lvl1pPr>
            <a:lvl2pPr marL="457200" indent="0">
              <a:buNone/>
              <a:defRPr/>
            </a:lvl2pPr>
          </a:lstStyle>
          <a:p>
            <a:pPr lvl="0"/>
            <a:endParaRPr lang="en-US" dirty="0"/>
          </a:p>
        </p:txBody>
      </p:sp>
      <p:sp>
        <p:nvSpPr>
          <p:cNvPr id="121" name="Text Placeholder 3">
            <a:extLst>
              <a:ext uri="{FF2B5EF4-FFF2-40B4-BE49-F238E27FC236}">
                <a16:creationId xmlns:a16="http://schemas.microsoft.com/office/drawing/2014/main" id="{27E7589B-9606-4E2B-B3C9-BAF57E710E51}"/>
              </a:ext>
            </a:extLst>
          </p:cNvPr>
          <p:cNvSpPr>
            <a:spLocks noGrp="1"/>
          </p:cNvSpPr>
          <p:nvPr>
            <p:ph type="body" sz="quarter" idx="109"/>
          </p:nvPr>
        </p:nvSpPr>
        <p:spPr>
          <a:xfrm>
            <a:off x="10115617" y="5390745"/>
            <a:ext cx="1263583" cy="160094"/>
          </a:xfrm>
        </p:spPr>
        <p:txBody>
          <a:bodyPr lIns="0" anchor="ctr">
            <a:noAutofit/>
          </a:bodyPr>
          <a:lstStyle>
            <a:lvl1pPr marL="0" indent="0">
              <a:lnSpc>
                <a:spcPct val="100000"/>
              </a:lnSpc>
              <a:spcBef>
                <a:spcPts val="0"/>
              </a:spcBef>
              <a:buFont typeface="Arial" panose="020B0604020202020204" pitchFamily="34" charset="0"/>
              <a:buNone/>
              <a:defRPr sz="850" b="0">
                <a:solidFill>
                  <a:schemeClr val="accent2"/>
                </a:solidFill>
              </a:defRPr>
            </a:lvl1pPr>
            <a:lvl2pPr marL="457200" indent="0">
              <a:buNone/>
              <a:defRPr/>
            </a:lvl2pPr>
          </a:lstStyle>
          <a:p>
            <a:pPr lvl="0"/>
            <a:endParaRPr lang="en-US" dirty="0"/>
          </a:p>
        </p:txBody>
      </p:sp>
      <p:sp>
        <p:nvSpPr>
          <p:cNvPr id="122" name="Text Placeholder 3">
            <a:extLst>
              <a:ext uri="{FF2B5EF4-FFF2-40B4-BE49-F238E27FC236}">
                <a16:creationId xmlns:a16="http://schemas.microsoft.com/office/drawing/2014/main" id="{49EF11E2-205E-4D9B-A949-196C1059122C}"/>
              </a:ext>
            </a:extLst>
          </p:cNvPr>
          <p:cNvSpPr>
            <a:spLocks noGrp="1"/>
          </p:cNvSpPr>
          <p:nvPr>
            <p:ph type="body" sz="quarter" idx="110"/>
          </p:nvPr>
        </p:nvSpPr>
        <p:spPr>
          <a:xfrm>
            <a:off x="10115617" y="5708694"/>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23" name="Text Placeholder 3">
            <a:extLst>
              <a:ext uri="{FF2B5EF4-FFF2-40B4-BE49-F238E27FC236}">
                <a16:creationId xmlns:a16="http://schemas.microsoft.com/office/drawing/2014/main" id="{6A4BD3DB-7CE2-422C-88A3-92C20D630E2B}"/>
              </a:ext>
            </a:extLst>
          </p:cNvPr>
          <p:cNvSpPr>
            <a:spLocks noGrp="1"/>
          </p:cNvSpPr>
          <p:nvPr>
            <p:ph type="body" sz="quarter" idx="111"/>
          </p:nvPr>
        </p:nvSpPr>
        <p:spPr>
          <a:xfrm>
            <a:off x="10115617" y="5826923"/>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24" name="Text Placeholder 3">
            <a:extLst>
              <a:ext uri="{FF2B5EF4-FFF2-40B4-BE49-F238E27FC236}">
                <a16:creationId xmlns:a16="http://schemas.microsoft.com/office/drawing/2014/main" id="{DEC9825D-DC71-4AAF-A8F0-4107C2E509C7}"/>
              </a:ext>
            </a:extLst>
          </p:cNvPr>
          <p:cNvSpPr>
            <a:spLocks noGrp="1"/>
          </p:cNvSpPr>
          <p:nvPr>
            <p:ph type="body" sz="quarter" idx="112"/>
          </p:nvPr>
        </p:nvSpPr>
        <p:spPr>
          <a:xfrm>
            <a:off x="10115617" y="5945318"/>
            <a:ext cx="1263583" cy="107926"/>
          </a:xfrm>
        </p:spPr>
        <p:txBody>
          <a:bodyPr lIns="0" anchor="ctr">
            <a:noAutofit/>
          </a:bodyPr>
          <a:lstStyle>
            <a:lvl1pPr marL="0" indent="0">
              <a:lnSpc>
                <a:spcPct val="100000"/>
              </a:lnSpc>
              <a:spcBef>
                <a:spcPts val="0"/>
              </a:spcBef>
              <a:buFont typeface="Arial" panose="020B0604020202020204" pitchFamily="34" charset="0"/>
              <a:buNone/>
              <a:defRPr sz="800" b="0">
                <a:solidFill>
                  <a:schemeClr val="accent1"/>
                </a:solidFill>
              </a:defRPr>
            </a:lvl1pPr>
            <a:lvl2pPr marL="457200" indent="0">
              <a:buNone/>
              <a:defRPr/>
            </a:lvl2pPr>
          </a:lstStyle>
          <a:p>
            <a:pPr lvl="0"/>
            <a:endParaRPr lang="en-US" dirty="0"/>
          </a:p>
        </p:txBody>
      </p:sp>
      <p:sp>
        <p:nvSpPr>
          <p:cNvPr id="125" name="Text Placeholder 45">
            <a:extLst>
              <a:ext uri="{FF2B5EF4-FFF2-40B4-BE49-F238E27FC236}">
                <a16:creationId xmlns:a16="http://schemas.microsoft.com/office/drawing/2014/main" id="{C3C60EE1-D958-4DF5-9D07-E28C06646CC0}"/>
              </a:ext>
            </a:extLst>
          </p:cNvPr>
          <p:cNvSpPr>
            <a:spLocks noGrp="1"/>
          </p:cNvSpPr>
          <p:nvPr>
            <p:ph type="body" sz="quarter" idx="27"/>
          </p:nvPr>
        </p:nvSpPr>
        <p:spPr>
          <a:xfrm>
            <a:off x="498012" y="605158"/>
            <a:ext cx="5448629" cy="276999"/>
          </a:xfrm>
        </p:spPr>
        <p:txBody>
          <a:bodyPr lIns="0" tIns="0" rIns="0" bIns="0" anchor="t"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1" spc="200" baseline="0">
                <a:solidFill>
                  <a:schemeClr val="bg1"/>
                </a:solidFill>
              </a:defRPr>
            </a:lvl1pPr>
          </a:lstStyle>
          <a:p>
            <a:pPr lvl="0"/>
            <a:endParaRPr lang="en-US" dirty="0"/>
          </a:p>
        </p:txBody>
      </p:sp>
      <p:sp>
        <p:nvSpPr>
          <p:cNvPr id="128" name="Title 1">
            <a:extLst>
              <a:ext uri="{FF2B5EF4-FFF2-40B4-BE49-F238E27FC236}">
                <a16:creationId xmlns:a16="http://schemas.microsoft.com/office/drawing/2014/main" id="{9CE0F252-DA38-4264-B5AE-841839C4685F}"/>
              </a:ext>
            </a:extLst>
          </p:cNvPr>
          <p:cNvSpPr>
            <a:spLocks noGrp="1"/>
          </p:cNvSpPr>
          <p:nvPr>
            <p:ph type="title"/>
          </p:nvPr>
        </p:nvSpPr>
        <p:spPr>
          <a:xfrm>
            <a:off x="502250" y="343128"/>
            <a:ext cx="5448628" cy="184666"/>
          </a:xfrm>
        </p:spPr>
        <p:txBody>
          <a:bodyPr lIns="0" tIns="0" rIns="0" bIns="0" anchor="t">
            <a:noAutofit/>
          </a:bodyPr>
          <a:lstStyle>
            <a:lvl1pPr>
              <a:defRPr sz="1200" b="1">
                <a:solidFill>
                  <a:srgbClr val="F46462"/>
                </a:solidFill>
              </a:defRPr>
            </a:lvl1pPr>
          </a:lstStyle>
          <a:p>
            <a:r>
              <a:rPr lang="en-US"/>
              <a:t>Click to edit Master title style</a:t>
            </a:r>
          </a:p>
        </p:txBody>
      </p:sp>
    </p:spTree>
    <p:extLst>
      <p:ext uri="{BB962C8B-B14F-4D97-AF65-F5344CB8AC3E}">
        <p14:creationId xmlns:p14="http://schemas.microsoft.com/office/powerpoint/2010/main" val="5514710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ombstones 1">
    <p:spTree>
      <p:nvGrpSpPr>
        <p:cNvPr id="1" name=""/>
        <p:cNvGrpSpPr/>
        <p:nvPr/>
      </p:nvGrpSpPr>
      <p:grpSpPr>
        <a:xfrm>
          <a:off x="0" y="0"/>
          <a:ext cx="0" cy="0"/>
          <a:chOff x="0" y="0"/>
          <a:chExt cx="0" cy="0"/>
        </a:xfrm>
      </p:grpSpPr>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499680" y="731520"/>
            <a:ext cx="6286953" cy="276999"/>
          </a:xfrm>
        </p:spPr>
        <p:txBody>
          <a:bodyPr lIns="0" tIns="0" rIns="0" bIns="0" anchor="t" anchorCtr="0">
            <a:noAutofit/>
          </a:bodyPr>
          <a:lstStyle>
            <a:lvl1pPr marL="0" indent="0" algn="l">
              <a:buNone/>
              <a:defRPr sz="1800" b="1" spc="200" baseline="0">
                <a:solidFill>
                  <a:schemeClr val="accent1"/>
                </a:solidFill>
              </a:defRPr>
            </a:lvl1pPr>
          </a:lstStyle>
          <a:p>
            <a:pPr lvl="0"/>
            <a:endParaRPr lang="en-US" dirty="0"/>
          </a:p>
        </p:txBody>
      </p:sp>
      <p:sp>
        <p:nvSpPr>
          <p:cNvPr id="3" name="Content Placeholder 2">
            <a:extLst>
              <a:ext uri="{FF2B5EF4-FFF2-40B4-BE49-F238E27FC236}">
                <a16:creationId xmlns:a16="http://schemas.microsoft.com/office/drawing/2014/main" id="{DD847DE6-76AB-4887-A63A-68D3FD78D84B}"/>
              </a:ext>
            </a:extLst>
          </p:cNvPr>
          <p:cNvSpPr>
            <a:spLocks noGrp="1"/>
          </p:cNvSpPr>
          <p:nvPr>
            <p:ph sz="quarter" idx="28"/>
          </p:nvPr>
        </p:nvSpPr>
        <p:spPr>
          <a:xfrm>
            <a:off x="499533" y="1255285"/>
            <a:ext cx="2360601" cy="230832"/>
          </a:xfrm>
        </p:spPr>
        <p:txBody>
          <a:bodyPr lIns="0" anchor="ctr">
            <a:spAutoFit/>
          </a:bodyPr>
          <a:lstStyle>
            <a:lvl1pPr marL="0" indent="0" algn="l">
              <a:buFontTx/>
              <a:buNone/>
              <a:defRPr b="1" cap="all" baseline="0"/>
            </a:lvl1pPr>
          </a:lstStyle>
          <a:p>
            <a:pPr lvl="0"/>
            <a:r>
              <a:rPr lang="en-US" dirty="0"/>
              <a:t>Click to edit</a:t>
            </a:r>
          </a:p>
        </p:txBody>
      </p:sp>
      <p:sp>
        <p:nvSpPr>
          <p:cNvPr id="14" name="Content Placeholder 2">
            <a:extLst>
              <a:ext uri="{FF2B5EF4-FFF2-40B4-BE49-F238E27FC236}">
                <a16:creationId xmlns:a16="http://schemas.microsoft.com/office/drawing/2014/main" id="{50FDB08D-6539-4358-9BD4-9251AB4FDBF5}"/>
              </a:ext>
            </a:extLst>
          </p:cNvPr>
          <p:cNvSpPr>
            <a:spLocks noGrp="1"/>
          </p:cNvSpPr>
          <p:nvPr>
            <p:ph sz="quarter" idx="29"/>
          </p:nvPr>
        </p:nvSpPr>
        <p:spPr>
          <a:xfrm>
            <a:off x="3440182" y="1255285"/>
            <a:ext cx="2360601" cy="230832"/>
          </a:xfrm>
        </p:spPr>
        <p:txBody>
          <a:bodyPr lIns="0" anchor="ctr">
            <a:spAutoFit/>
          </a:bodyPr>
          <a:lstStyle>
            <a:lvl1pPr marL="0" indent="0" algn="l">
              <a:buFontTx/>
              <a:buNone/>
              <a:defRPr b="1" cap="all" baseline="0"/>
            </a:lvl1pPr>
          </a:lstStyle>
          <a:p>
            <a:pPr lvl="0"/>
            <a:r>
              <a:rPr lang="en-US" dirty="0"/>
              <a:t>Click to edit</a:t>
            </a:r>
          </a:p>
        </p:txBody>
      </p:sp>
      <p:sp>
        <p:nvSpPr>
          <p:cNvPr id="15" name="Content Placeholder 2">
            <a:extLst>
              <a:ext uri="{FF2B5EF4-FFF2-40B4-BE49-F238E27FC236}">
                <a16:creationId xmlns:a16="http://schemas.microsoft.com/office/drawing/2014/main" id="{6DC8C10A-C778-4056-8F0A-E7DA667DCB22}"/>
              </a:ext>
            </a:extLst>
          </p:cNvPr>
          <p:cNvSpPr>
            <a:spLocks noGrp="1"/>
          </p:cNvSpPr>
          <p:nvPr>
            <p:ph sz="quarter" idx="30"/>
          </p:nvPr>
        </p:nvSpPr>
        <p:spPr>
          <a:xfrm>
            <a:off x="6380832" y="1255285"/>
            <a:ext cx="2360601" cy="230832"/>
          </a:xfrm>
        </p:spPr>
        <p:txBody>
          <a:bodyPr lIns="0" anchor="ctr">
            <a:spAutoFit/>
          </a:bodyPr>
          <a:lstStyle>
            <a:lvl1pPr marL="0" indent="0" algn="l">
              <a:buFontTx/>
              <a:buNone/>
              <a:defRPr b="1" cap="all" baseline="0"/>
            </a:lvl1pPr>
          </a:lstStyle>
          <a:p>
            <a:pPr lvl="0"/>
            <a:r>
              <a:rPr lang="en-US" dirty="0"/>
              <a:t>Click to edit</a:t>
            </a:r>
          </a:p>
        </p:txBody>
      </p:sp>
      <p:sp>
        <p:nvSpPr>
          <p:cNvPr id="16" name="Content Placeholder 2">
            <a:extLst>
              <a:ext uri="{FF2B5EF4-FFF2-40B4-BE49-F238E27FC236}">
                <a16:creationId xmlns:a16="http://schemas.microsoft.com/office/drawing/2014/main" id="{0306168A-5FC2-4A97-A1A6-53889B8173D5}"/>
              </a:ext>
            </a:extLst>
          </p:cNvPr>
          <p:cNvSpPr>
            <a:spLocks noGrp="1"/>
          </p:cNvSpPr>
          <p:nvPr>
            <p:ph sz="quarter" idx="31"/>
          </p:nvPr>
        </p:nvSpPr>
        <p:spPr>
          <a:xfrm>
            <a:off x="9321481" y="1255285"/>
            <a:ext cx="2360601" cy="230832"/>
          </a:xfrm>
        </p:spPr>
        <p:txBody>
          <a:bodyPr lIns="0" anchor="ctr">
            <a:spAutoFit/>
          </a:bodyPr>
          <a:lstStyle>
            <a:lvl1pPr marL="0" indent="0" algn="l">
              <a:buFontTx/>
              <a:buNone/>
              <a:defRPr b="1" cap="all" baseline="0"/>
            </a:lvl1pPr>
          </a:lstStyle>
          <a:p>
            <a:pPr lvl="0"/>
            <a:r>
              <a:rPr lang="en-US" dirty="0"/>
              <a:t>Click to edit</a:t>
            </a:r>
          </a:p>
        </p:txBody>
      </p:sp>
      <p:sp>
        <p:nvSpPr>
          <p:cNvPr id="22" name="Table Placeholder 4">
            <a:extLst>
              <a:ext uri="{FF2B5EF4-FFF2-40B4-BE49-F238E27FC236}">
                <a16:creationId xmlns:a16="http://schemas.microsoft.com/office/drawing/2014/main" id="{CBC115F4-634E-4471-8DD0-B9E4F3FC5645}"/>
              </a:ext>
            </a:extLst>
          </p:cNvPr>
          <p:cNvSpPr>
            <a:spLocks noGrp="1"/>
          </p:cNvSpPr>
          <p:nvPr>
            <p:ph type="tbl" sz="quarter" idx="15" hasCustomPrompt="1"/>
          </p:nvPr>
        </p:nvSpPr>
        <p:spPr>
          <a:xfrm>
            <a:off x="507999" y="1882205"/>
            <a:ext cx="2337316" cy="1554480"/>
          </a:xfrm>
          <a:prstGeom prst="rect">
            <a:avLst/>
          </a:prstGeom>
        </p:spPr>
        <p:txBody>
          <a:bodyPr lIns="0"/>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4" name="Table Placeholder 4">
            <a:extLst>
              <a:ext uri="{FF2B5EF4-FFF2-40B4-BE49-F238E27FC236}">
                <a16:creationId xmlns:a16="http://schemas.microsoft.com/office/drawing/2014/main" id="{4781E7AD-3D96-41A4-AC68-ACC01D1C42C6}"/>
              </a:ext>
            </a:extLst>
          </p:cNvPr>
          <p:cNvSpPr>
            <a:spLocks noGrp="1"/>
          </p:cNvSpPr>
          <p:nvPr>
            <p:ph type="tbl" sz="quarter" idx="23" hasCustomPrompt="1"/>
          </p:nvPr>
        </p:nvSpPr>
        <p:spPr>
          <a:xfrm>
            <a:off x="507999" y="4106094"/>
            <a:ext cx="2337316" cy="1554480"/>
          </a:xfrm>
          <a:prstGeom prst="rect">
            <a:avLst/>
          </a:prstGeom>
        </p:spPr>
        <p:txBody>
          <a:bodyPr lIns="0"/>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3" name="Table Placeholder 4">
            <a:extLst>
              <a:ext uri="{FF2B5EF4-FFF2-40B4-BE49-F238E27FC236}">
                <a16:creationId xmlns:a16="http://schemas.microsoft.com/office/drawing/2014/main" id="{AEA3A6AD-B430-464F-A382-06755E2A40DD}"/>
              </a:ext>
            </a:extLst>
          </p:cNvPr>
          <p:cNvSpPr>
            <a:spLocks noGrp="1"/>
          </p:cNvSpPr>
          <p:nvPr>
            <p:ph type="tbl" sz="quarter" idx="32" hasCustomPrompt="1"/>
          </p:nvPr>
        </p:nvSpPr>
        <p:spPr>
          <a:xfrm>
            <a:off x="3445826" y="1879331"/>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4" name="Table Placeholder 4">
            <a:extLst>
              <a:ext uri="{FF2B5EF4-FFF2-40B4-BE49-F238E27FC236}">
                <a16:creationId xmlns:a16="http://schemas.microsoft.com/office/drawing/2014/main" id="{0A88C3BF-B929-4019-9429-587B1F55BCBB}"/>
              </a:ext>
            </a:extLst>
          </p:cNvPr>
          <p:cNvSpPr>
            <a:spLocks noGrp="1"/>
          </p:cNvSpPr>
          <p:nvPr>
            <p:ph type="tbl" sz="quarter" idx="33" hasCustomPrompt="1"/>
          </p:nvPr>
        </p:nvSpPr>
        <p:spPr>
          <a:xfrm>
            <a:off x="3456307" y="4103220"/>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5" name="Table Placeholder 4">
            <a:extLst>
              <a:ext uri="{FF2B5EF4-FFF2-40B4-BE49-F238E27FC236}">
                <a16:creationId xmlns:a16="http://schemas.microsoft.com/office/drawing/2014/main" id="{8D3CA126-CA5C-4083-8423-B536B6DB9E3A}"/>
              </a:ext>
            </a:extLst>
          </p:cNvPr>
          <p:cNvSpPr>
            <a:spLocks noGrp="1"/>
          </p:cNvSpPr>
          <p:nvPr>
            <p:ph type="tbl" sz="quarter" idx="34" hasCustomPrompt="1"/>
          </p:nvPr>
        </p:nvSpPr>
        <p:spPr>
          <a:xfrm>
            <a:off x="6383653" y="1876457"/>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6" name="Table Placeholder 4">
            <a:extLst>
              <a:ext uri="{FF2B5EF4-FFF2-40B4-BE49-F238E27FC236}">
                <a16:creationId xmlns:a16="http://schemas.microsoft.com/office/drawing/2014/main" id="{CECAB098-FCAF-4BB6-B411-97629646A45C}"/>
              </a:ext>
            </a:extLst>
          </p:cNvPr>
          <p:cNvSpPr>
            <a:spLocks noGrp="1"/>
          </p:cNvSpPr>
          <p:nvPr>
            <p:ph type="tbl" sz="quarter" idx="35" hasCustomPrompt="1"/>
          </p:nvPr>
        </p:nvSpPr>
        <p:spPr>
          <a:xfrm>
            <a:off x="6404615" y="4100346"/>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7" name="Table Placeholder 4">
            <a:extLst>
              <a:ext uri="{FF2B5EF4-FFF2-40B4-BE49-F238E27FC236}">
                <a16:creationId xmlns:a16="http://schemas.microsoft.com/office/drawing/2014/main" id="{6E2FCCB0-7B5E-403C-8E3B-BDEF1677DEB6}"/>
              </a:ext>
            </a:extLst>
          </p:cNvPr>
          <p:cNvSpPr>
            <a:spLocks noGrp="1"/>
          </p:cNvSpPr>
          <p:nvPr>
            <p:ph type="tbl" sz="quarter" idx="36" hasCustomPrompt="1"/>
          </p:nvPr>
        </p:nvSpPr>
        <p:spPr>
          <a:xfrm>
            <a:off x="9321481" y="1873583"/>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8" name="Table Placeholder 4">
            <a:extLst>
              <a:ext uri="{FF2B5EF4-FFF2-40B4-BE49-F238E27FC236}">
                <a16:creationId xmlns:a16="http://schemas.microsoft.com/office/drawing/2014/main" id="{CC7F2862-A9A6-4766-998F-02E6F942D026}"/>
              </a:ext>
            </a:extLst>
          </p:cNvPr>
          <p:cNvSpPr>
            <a:spLocks noGrp="1"/>
          </p:cNvSpPr>
          <p:nvPr>
            <p:ph type="tbl" sz="quarter" idx="37" hasCustomPrompt="1"/>
          </p:nvPr>
        </p:nvSpPr>
        <p:spPr>
          <a:xfrm>
            <a:off x="9352922" y="4097472"/>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17" name="Title 1">
            <a:extLst>
              <a:ext uri="{FF2B5EF4-FFF2-40B4-BE49-F238E27FC236}">
                <a16:creationId xmlns:a16="http://schemas.microsoft.com/office/drawing/2014/main" id="{4D0FB11A-D526-46BD-8072-455AEE1F0A2F}"/>
              </a:ext>
            </a:extLst>
          </p:cNvPr>
          <p:cNvSpPr>
            <a:spLocks noGrp="1"/>
          </p:cNvSpPr>
          <p:nvPr>
            <p:ph type="title"/>
          </p:nvPr>
        </p:nvSpPr>
        <p:spPr>
          <a:xfrm>
            <a:off x="502250" y="506003"/>
            <a:ext cx="6284383" cy="184666"/>
          </a:xfrm>
        </p:spPr>
        <p:txBody>
          <a:bodyPr lIns="0" tIns="0" rIns="0" bIns="0" anchor="t" anchorCtr="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7333685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ombstones 2">
    <p:spTree>
      <p:nvGrpSpPr>
        <p:cNvPr id="1" name=""/>
        <p:cNvGrpSpPr/>
        <p:nvPr/>
      </p:nvGrpSpPr>
      <p:grpSpPr>
        <a:xfrm>
          <a:off x="0" y="0"/>
          <a:ext cx="0" cy="0"/>
          <a:chOff x="0" y="0"/>
          <a:chExt cx="0" cy="0"/>
        </a:xfrm>
      </p:grpSpPr>
      <p:sp>
        <p:nvSpPr>
          <p:cNvPr id="22" name="Table Placeholder 4">
            <a:extLst>
              <a:ext uri="{FF2B5EF4-FFF2-40B4-BE49-F238E27FC236}">
                <a16:creationId xmlns:a16="http://schemas.microsoft.com/office/drawing/2014/main" id="{CBC115F4-634E-4471-8DD0-B9E4F3FC5645}"/>
              </a:ext>
            </a:extLst>
          </p:cNvPr>
          <p:cNvSpPr>
            <a:spLocks noGrp="1"/>
          </p:cNvSpPr>
          <p:nvPr>
            <p:ph type="tbl" sz="quarter" idx="15" hasCustomPrompt="1"/>
          </p:nvPr>
        </p:nvSpPr>
        <p:spPr>
          <a:xfrm>
            <a:off x="507999" y="1433640"/>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4" name="Table Placeholder 4">
            <a:extLst>
              <a:ext uri="{FF2B5EF4-FFF2-40B4-BE49-F238E27FC236}">
                <a16:creationId xmlns:a16="http://schemas.microsoft.com/office/drawing/2014/main" id="{4781E7AD-3D96-41A4-AC68-ACC01D1C42C6}"/>
              </a:ext>
            </a:extLst>
          </p:cNvPr>
          <p:cNvSpPr>
            <a:spLocks noGrp="1"/>
          </p:cNvSpPr>
          <p:nvPr>
            <p:ph type="tbl" sz="quarter" idx="23" hasCustomPrompt="1"/>
          </p:nvPr>
        </p:nvSpPr>
        <p:spPr>
          <a:xfrm>
            <a:off x="507999" y="3130948"/>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3" name="Table Placeholder 4">
            <a:extLst>
              <a:ext uri="{FF2B5EF4-FFF2-40B4-BE49-F238E27FC236}">
                <a16:creationId xmlns:a16="http://schemas.microsoft.com/office/drawing/2014/main" id="{AEA3A6AD-B430-464F-A382-06755E2A40DD}"/>
              </a:ext>
            </a:extLst>
          </p:cNvPr>
          <p:cNvSpPr>
            <a:spLocks noGrp="1"/>
          </p:cNvSpPr>
          <p:nvPr>
            <p:ph type="tbl" sz="quarter" idx="32" hasCustomPrompt="1"/>
          </p:nvPr>
        </p:nvSpPr>
        <p:spPr>
          <a:xfrm>
            <a:off x="3445826" y="1433640"/>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4" name="Table Placeholder 4">
            <a:extLst>
              <a:ext uri="{FF2B5EF4-FFF2-40B4-BE49-F238E27FC236}">
                <a16:creationId xmlns:a16="http://schemas.microsoft.com/office/drawing/2014/main" id="{0A88C3BF-B929-4019-9429-587B1F55BCBB}"/>
              </a:ext>
            </a:extLst>
          </p:cNvPr>
          <p:cNvSpPr>
            <a:spLocks noGrp="1"/>
          </p:cNvSpPr>
          <p:nvPr>
            <p:ph type="tbl" sz="quarter" idx="33" hasCustomPrompt="1"/>
          </p:nvPr>
        </p:nvSpPr>
        <p:spPr>
          <a:xfrm>
            <a:off x="3456307" y="3130948"/>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5" name="Table Placeholder 4">
            <a:extLst>
              <a:ext uri="{FF2B5EF4-FFF2-40B4-BE49-F238E27FC236}">
                <a16:creationId xmlns:a16="http://schemas.microsoft.com/office/drawing/2014/main" id="{8D3CA126-CA5C-4083-8423-B536B6DB9E3A}"/>
              </a:ext>
            </a:extLst>
          </p:cNvPr>
          <p:cNvSpPr>
            <a:spLocks noGrp="1"/>
          </p:cNvSpPr>
          <p:nvPr>
            <p:ph type="tbl" sz="quarter" idx="34" hasCustomPrompt="1"/>
          </p:nvPr>
        </p:nvSpPr>
        <p:spPr>
          <a:xfrm>
            <a:off x="6383653" y="1433640"/>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6" name="Table Placeholder 4">
            <a:extLst>
              <a:ext uri="{FF2B5EF4-FFF2-40B4-BE49-F238E27FC236}">
                <a16:creationId xmlns:a16="http://schemas.microsoft.com/office/drawing/2014/main" id="{CECAB098-FCAF-4BB6-B411-97629646A45C}"/>
              </a:ext>
            </a:extLst>
          </p:cNvPr>
          <p:cNvSpPr>
            <a:spLocks noGrp="1"/>
          </p:cNvSpPr>
          <p:nvPr>
            <p:ph type="tbl" sz="quarter" idx="35" hasCustomPrompt="1"/>
          </p:nvPr>
        </p:nvSpPr>
        <p:spPr>
          <a:xfrm>
            <a:off x="6404615" y="3130948"/>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7" name="Table Placeholder 4">
            <a:extLst>
              <a:ext uri="{FF2B5EF4-FFF2-40B4-BE49-F238E27FC236}">
                <a16:creationId xmlns:a16="http://schemas.microsoft.com/office/drawing/2014/main" id="{6E2FCCB0-7B5E-403C-8E3B-BDEF1677DEB6}"/>
              </a:ext>
            </a:extLst>
          </p:cNvPr>
          <p:cNvSpPr>
            <a:spLocks noGrp="1"/>
          </p:cNvSpPr>
          <p:nvPr>
            <p:ph type="tbl" sz="quarter" idx="36" hasCustomPrompt="1"/>
          </p:nvPr>
        </p:nvSpPr>
        <p:spPr>
          <a:xfrm>
            <a:off x="9321481" y="1433640"/>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8" name="Table Placeholder 4">
            <a:extLst>
              <a:ext uri="{FF2B5EF4-FFF2-40B4-BE49-F238E27FC236}">
                <a16:creationId xmlns:a16="http://schemas.microsoft.com/office/drawing/2014/main" id="{CC7F2862-A9A6-4766-998F-02E6F942D026}"/>
              </a:ext>
            </a:extLst>
          </p:cNvPr>
          <p:cNvSpPr>
            <a:spLocks noGrp="1"/>
          </p:cNvSpPr>
          <p:nvPr>
            <p:ph type="tbl" sz="quarter" idx="37" hasCustomPrompt="1"/>
          </p:nvPr>
        </p:nvSpPr>
        <p:spPr>
          <a:xfrm>
            <a:off x="9352922" y="3130948"/>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0" name="Table Placeholder 4">
            <a:extLst>
              <a:ext uri="{FF2B5EF4-FFF2-40B4-BE49-F238E27FC236}">
                <a16:creationId xmlns:a16="http://schemas.microsoft.com/office/drawing/2014/main" id="{238A57F5-E6BB-48E5-ACEB-3C6D37439040}"/>
              </a:ext>
            </a:extLst>
          </p:cNvPr>
          <p:cNvSpPr>
            <a:spLocks noGrp="1"/>
          </p:cNvSpPr>
          <p:nvPr>
            <p:ph type="tbl" sz="quarter" idx="38" hasCustomPrompt="1"/>
          </p:nvPr>
        </p:nvSpPr>
        <p:spPr>
          <a:xfrm>
            <a:off x="507999" y="4802367"/>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1" name="Table Placeholder 4">
            <a:extLst>
              <a:ext uri="{FF2B5EF4-FFF2-40B4-BE49-F238E27FC236}">
                <a16:creationId xmlns:a16="http://schemas.microsoft.com/office/drawing/2014/main" id="{3D9CDBD2-AA4D-415E-963D-E31CB0272124}"/>
              </a:ext>
            </a:extLst>
          </p:cNvPr>
          <p:cNvSpPr>
            <a:spLocks noGrp="1"/>
          </p:cNvSpPr>
          <p:nvPr>
            <p:ph type="tbl" sz="quarter" idx="39" hasCustomPrompt="1"/>
          </p:nvPr>
        </p:nvSpPr>
        <p:spPr>
          <a:xfrm>
            <a:off x="3456307" y="4802367"/>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2" name="Table Placeholder 4">
            <a:extLst>
              <a:ext uri="{FF2B5EF4-FFF2-40B4-BE49-F238E27FC236}">
                <a16:creationId xmlns:a16="http://schemas.microsoft.com/office/drawing/2014/main" id="{89413753-9500-4110-8252-49B4ECF08103}"/>
              </a:ext>
            </a:extLst>
          </p:cNvPr>
          <p:cNvSpPr>
            <a:spLocks noGrp="1"/>
          </p:cNvSpPr>
          <p:nvPr>
            <p:ph type="tbl" sz="quarter" idx="40" hasCustomPrompt="1"/>
          </p:nvPr>
        </p:nvSpPr>
        <p:spPr>
          <a:xfrm>
            <a:off x="6404615" y="4802367"/>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9" name="Table Placeholder 4">
            <a:extLst>
              <a:ext uri="{FF2B5EF4-FFF2-40B4-BE49-F238E27FC236}">
                <a16:creationId xmlns:a16="http://schemas.microsoft.com/office/drawing/2014/main" id="{DFEE9519-E19A-4CB9-9587-079F3BBBD979}"/>
              </a:ext>
            </a:extLst>
          </p:cNvPr>
          <p:cNvSpPr>
            <a:spLocks noGrp="1"/>
          </p:cNvSpPr>
          <p:nvPr>
            <p:ph type="tbl" sz="quarter" idx="41" hasCustomPrompt="1"/>
          </p:nvPr>
        </p:nvSpPr>
        <p:spPr>
          <a:xfrm>
            <a:off x="9352922" y="4802367"/>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17" name="Text Placeholder 45">
            <a:extLst>
              <a:ext uri="{FF2B5EF4-FFF2-40B4-BE49-F238E27FC236}">
                <a16:creationId xmlns:a16="http://schemas.microsoft.com/office/drawing/2014/main" id="{712C2124-D7B3-486E-B5B2-6FF84C13E9FA}"/>
              </a:ext>
            </a:extLst>
          </p:cNvPr>
          <p:cNvSpPr>
            <a:spLocks noGrp="1"/>
          </p:cNvSpPr>
          <p:nvPr>
            <p:ph type="body" sz="quarter" idx="25"/>
          </p:nvPr>
        </p:nvSpPr>
        <p:spPr>
          <a:xfrm>
            <a:off x="499680" y="731520"/>
            <a:ext cx="6286953" cy="276999"/>
          </a:xfrm>
        </p:spPr>
        <p:txBody>
          <a:bodyPr lIns="0" tIns="0" rIns="0" bIns="0" anchor="t" anchorCtr="0">
            <a:noAutofit/>
          </a:bodyPr>
          <a:lstStyle>
            <a:lvl1pPr marL="0" indent="0" algn="l">
              <a:buNone/>
              <a:defRPr sz="1800" b="1" spc="200" baseline="0">
                <a:solidFill>
                  <a:schemeClr val="accent1"/>
                </a:solidFill>
              </a:defRPr>
            </a:lvl1pPr>
          </a:lstStyle>
          <a:p>
            <a:pPr lvl="0"/>
            <a:endParaRPr lang="en-US" dirty="0"/>
          </a:p>
        </p:txBody>
      </p:sp>
      <p:sp>
        <p:nvSpPr>
          <p:cNvPr id="18" name="Title 1">
            <a:extLst>
              <a:ext uri="{FF2B5EF4-FFF2-40B4-BE49-F238E27FC236}">
                <a16:creationId xmlns:a16="http://schemas.microsoft.com/office/drawing/2014/main" id="{81D3D81C-3AD7-4DA4-937E-64416F779FCC}"/>
              </a:ext>
            </a:extLst>
          </p:cNvPr>
          <p:cNvSpPr>
            <a:spLocks noGrp="1"/>
          </p:cNvSpPr>
          <p:nvPr>
            <p:ph type="title"/>
          </p:nvPr>
        </p:nvSpPr>
        <p:spPr>
          <a:xfrm>
            <a:off x="502250" y="506003"/>
            <a:ext cx="6284383" cy="184666"/>
          </a:xfrm>
        </p:spPr>
        <p:txBody>
          <a:bodyPr lIns="0" tIns="0" rIns="0" bIns="0" anchor="t" anchorCtr="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29619204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ombstones 3">
    <p:spTree>
      <p:nvGrpSpPr>
        <p:cNvPr id="1" name=""/>
        <p:cNvGrpSpPr/>
        <p:nvPr/>
      </p:nvGrpSpPr>
      <p:grpSpPr>
        <a:xfrm>
          <a:off x="0" y="0"/>
          <a:ext cx="0" cy="0"/>
          <a:chOff x="0" y="0"/>
          <a:chExt cx="0" cy="0"/>
        </a:xfrm>
      </p:grpSpPr>
      <p:sp>
        <p:nvSpPr>
          <p:cNvPr id="22" name="Table Placeholder 4">
            <a:extLst>
              <a:ext uri="{FF2B5EF4-FFF2-40B4-BE49-F238E27FC236}">
                <a16:creationId xmlns:a16="http://schemas.microsoft.com/office/drawing/2014/main" id="{CBC115F4-634E-4471-8DD0-B9E4F3FC5645}"/>
              </a:ext>
            </a:extLst>
          </p:cNvPr>
          <p:cNvSpPr>
            <a:spLocks noGrp="1"/>
          </p:cNvSpPr>
          <p:nvPr>
            <p:ph type="tbl" sz="quarter" idx="15" hasCustomPrompt="1"/>
          </p:nvPr>
        </p:nvSpPr>
        <p:spPr>
          <a:xfrm>
            <a:off x="507999" y="1226610"/>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4" name="Table Placeholder 4">
            <a:extLst>
              <a:ext uri="{FF2B5EF4-FFF2-40B4-BE49-F238E27FC236}">
                <a16:creationId xmlns:a16="http://schemas.microsoft.com/office/drawing/2014/main" id="{4781E7AD-3D96-41A4-AC68-ACC01D1C42C6}"/>
              </a:ext>
            </a:extLst>
          </p:cNvPr>
          <p:cNvSpPr>
            <a:spLocks noGrp="1"/>
          </p:cNvSpPr>
          <p:nvPr>
            <p:ph type="tbl" sz="quarter" idx="23" hasCustomPrompt="1"/>
          </p:nvPr>
        </p:nvSpPr>
        <p:spPr>
          <a:xfrm>
            <a:off x="507999" y="2529398"/>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3" name="Table Placeholder 4">
            <a:extLst>
              <a:ext uri="{FF2B5EF4-FFF2-40B4-BE49-F238E27FC236}">
                <a16:creationId xmlns:a16="http://schemas.microsoft.com/office/drawing/2014/main" id="{AEA3A6AD-B430-464F-A382-06755E2A40DD}"/>
              </a:ext>
            </a:extLst>
          </p:cNvPr>
          <p:cNvSpPr>
            <a:spLocks noGrp="1"/>
          </p:cNvSpPr>
          <p:nvPr>
            <p:ph type="tbl" sz="quarter" idx="32" hasCustomPrompt="1"/>
          </p:nvPr>
        </p:nvSpPr>
        <p:spPr>
          <a:xfrm>
            <a:off x="3445826" y="1226610"/>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4" name="Table Placeholder 4">
            <a:extLst>
              <a:ext uri="{FF2B5EF4-FFF2-40B4-BE49-F238E27FC236}">
                <a16:creationId xmlns:a16="http://schemas.microsoft.com/office/drawing/2014/main" id="{0A88C3BF-B929-4019-9429-587B1F55BCBB}"/>
              </a:ext>
            </a:extLst>
          </p:cNvPr>
          <p:cNvSpPr>
            <a:spLocks noGrp="1"/>
          </p:cNvSpPr>
          <p:nvPr>
            <p:ph type="tbl" sz="quarter" idx="33" hasCustomPrompt="1"/>
          </p:nvPr>
        </p:nvSpPr>
        <p:spPr>
          <a:xfrm>
            <a:off x="3445826" y="2529398"/>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5" name="Table Placeholder 4">
            <a:extLst>
              <a:ext uri="{FF2B5EF4-FFF2-40B4-BE49-F238E27FC236}">
                <a16:creationId xmlns:a16="http://schemas.microsoft.com/office/drawing/2014/main" id="{8D3CA126-CA5C-4083-8423-B536B6DB9E3A}"/>
              </a:ext>
            </a:extLst>
          </p:cNvPr>
          <p:cNvSpPr>
            <a:spLocks noGrp="1"/>
          </p:cNvSpPr>
          <p:nvPr>
            <p:ph type="tbl" sz="quarter" idx="34" hasCustomPrompt="1"/>
          </p:nvPr>
        </p:nvSpPr>
        <p:spPr>
          <a:xfrm>
            <a:off x="6383653" y="1226610"/>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6" name="Table Placeholder 4">
            <a:extLst>
              <a:ext uri="{FF2B5EF4-FFF2-40B4-BE49-F238E27FC236}">
                <a16:creationId xmlns:a16="http://schemas.microsoft.com/office/drawing/2014/main" id="{CECAB098-FCAF-4BB6-B411-97629646A45C}"/>
              </a:ext>
            </a:extLst>
          </p:cNvPr>
          <p:cNvSpPr>
            <a:spLocks noGrp="1"/>
          </p:cNvSpPr>
          <p:nvPr>
            <p:ph type="tbl" sz="quarter" idx="35" hasCustomPrompt="1"/>
          </p:nvPr>
        </p:nvSpPr>
        <p:spPr>
          <a:xfrm>
            <a:off x="6383653" y="2529398"/>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7" name="Table Placeholder 4">
            <a:extLst>
              <a:ext uri="{FF2B5EF4-FFF2-40B4-BE49-F238E27FC236}">
                <a16:creationId xmlns:a16="http://schemas.microsoft.com/office/drawing/2014/main" id="{6E2FCCB0-7B5E-403C-8E3B-BDEF1677DEB6}"/>
              </a:ext>
            </a:extLst>
          </p:cNvPr>
          <p:cNvSpPr>
            <a:spLocks noGrp="1"/>
          </p:cNvSpPr>
          <p:nvPr>
            <p:ph type="tbl" sz="quarter" idx="36" hasCustomPrompt="1"/>
          </p:nvPr>
        </p:nvSpPr>
        <p:spPr>
          <a:xfrm>
            <a:off x="9321481" y="1226610"/>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8" name="Table Placeholder 4">
            <a:extLst>
              <a:ext uri="{FF2B5EF4-FFF2-40B4-BE49-F238E27FC236}">
                <a16:creationId xmlns:a16="http://schemas.microsoft.com/office/drawing/2014/main" id="{CC7F2862-A9A6-4766-998F-02E6F942D026}"/>
              </a:ext>
            </a:extLst>
          </p:cNvPr>
          <p:cNvSpPr>
            <a:spLocks noGrp="1"/>
          </p:cNvSpPr>
          <p:nvPr>
            <p:ph type="tbl" sz="quarter" idx="37" hasCustomPrompt="1"/>
          </p:nvPr>
        </p:nvSpPr>
        <p:spPr>
          <a:xfrm>
            <a:off x="9321481" y="2529398"/>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0" name="Table Placeholder 4">
            <a:extLst>
              <a:ext uri="{FF2B5EF4-FFF2-40B4-BE49-F238E27FC236}">
                <a16:creationId xmlns:a16="http://schemas.microsoft.com/office/drawing/2014/main" id="{238A57F5-E6BB-48E5-ACEB-3C6D37439040}"/>
              </a:ext>
            </a:extLst>
          </p:cNvPr>
          <p:cNvSpPr>
            <a:spLocks noGrp="1"/>
          </p:cNvSpPr>
          <p:nvPr>
            <p:ph type="tbl" sz="quarter" idx="38" hasCustomPrompt="1"/>
          </p:nvPr>
        </p:nvSpPr>
        <p:spPr>
          <a:xfrm>
            <a:off x="507999" y="3832186"/>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1" name="Table Placeholder 4">
            <a:extLst>
              <a:ext uri="{FF2B5EF4-FFF2-40B4-BE49-F238E27FC236}">
                <a16:creationId xmlns:a16="http://schemas.microsoft.com/office/drawing/2014/main" id="{3D9CDBD2-AA4D-415E-963D-E31CB0272124}"/>
              </a:ext>
            </a:extLst>
          </p:cNvPr>
          <p:cNvSpPr>
            <a:spLocks noGrp="1"/>
          </p:cNvSpPr>
          <p:nvPr>
            <p:ph type="tbl" sz="quarter" idx="39" hasCustomPrompt="1"/>
          </p:nvPr>
        </p:nvSpPr>
        <p:spPr>
          <a:xfrm>
            <a:off x="3445826" y="3832186"/>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2" name="Table Placeholder 4">
            <a:extLst>
              <a:ext uri="{FF2B5EF4-FFF2-40B4-BE49-F238E27FC236}">
                <a16:creationId xmlns:a16="http://schemas.microsoft.com/office/drawing/2014/main" id="{89413753-9500-4110-8252-49B4ECF08103}"/>
              </a:ext>
            </a:extLst>
          </p:cNvPr>
          <p:cNvSpPr>
            <a:spLocks noGrp="1"/>
          </p:cNvSpPr>
          <p:nvPr>
            <p:ph type="tbl" sz="quarter" idx="40" hasCustomPrompt="1"/>
          </p:nvPr>
        </p:nvSpPr>
        <p:spPr>
          <a:xfrm>
            <a:off x="6383653" y="3832186"/>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9" name="Table Placeholder 4">
            <a:extLst>
              <a:ext uri="{FF2B5EF4-FFF2-40B4-BE49-F238E27FC236}">
                <a16:creationId xmlns:a16="http://schemas.microsoft.com/office/drawing/2014/main" id="{DFEE9519-E19A-4CB9-9587-079F3BBBD979}"/>
              </a:ext>
            </a:extLst>
          </p:cNvPr>
          <p:cNvSpPr>
            <a:spLocks noGrp="1"/>
          </p:cNvSpPr>
          <p:nvPr>
            <p:ph type="tbl" sz="quarter" idx="41" hasCustomPrompt="1"/>
          </p:nvPr>
        </p:nvSpPr>
        <p:spPr>
          <a:xfrm>
            <a:off x="9321481" y="3832186"/>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3" name="Table Placeholder 4">
            <a:extLst>
              <a:ext uri="{FF2B5EF4-FFF2-40B4-BE49-F238E27FC236}">
                <a16:creationId xmlns:a16="http://schemas.microsoft.com/office/drawing/2014/main" id="{7C813998-18EF-4D6F-ADAD-71EED0BCDCAC}"/>
              </a:ext>
            </a:extLst>
          </p:cNvPr>
          <p:cNvSpPr>
            <a:spLocks noGrp="1"/>
          </p:cNvSpPr>
          <p:nvPr>
            <p:ph type="tbl" sz="quarter" idx="42" hasCustomPrompt="1"/>
          </p:nvPr>
        </p:nvSpPr>
        <p:spPr>
          <a:xfrm>
            <a:off x="507999" y="5134974"/>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6" name="Table Placeholder 4">
            <a:extLst>
              <a:ext uri="{FF2B5EF4-FFF2-40B4-BE49-F238E27FC236}">
                <a16:creationId xmlns:a16="http://schemas.microsoft.com/office/drawing/2014/main" id="{FE95AAA9-8476-4C53-B5B9-A39303D29A03}"/>
              </a:ext>
            </a:extLst>
          </p:cNvPr>
          <p:cNvSpPr>
            <a:spLocks noGrp="1"/>
          </p:cNvSpPr>
          <p:nvPr>
            <p:ph type="tbl" sz="quarter" idx="43" hasCustomPrompt="1"/>
          </p:nvPr>
        </p:nvSpPr>
        <p:spPr>
          <a:xfrm>
            <a:off x="3445826" y="5134974"/>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7" name="Table Placeholder 4">
            <a:extLst>
              <a:ext uri="{FF2B5EF4-FFF2-40B4-BE49-F238E27FC236}">
                <a16:creationId xmlns:a16="http://schemas.microsoft.com/office/drawing/2014/main" id="{AF4825E2-7204-4684-9151-30CF92698584}"/>
              </a:ext>
            </a:extLst>
          </p:cNvPr>
          <p:cNvSpPr>
            <a:spLocks noGrp="1"/>
          </p:cNvSpPr>
          <p:nvPr>
            <p:ph type="tbl" sz="quarter" idx="44" hasCustomPrompt="1"/>
          </p:nvPr>
        </p:nvSpPr>
        <p:spPr>
          <a:xfrm>
            <a:off x="6383653" y="5134974"/>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8" name="Table Placeholder 4">
            <a:extLst>
              <a:ext uri="{FF2B5EF4-FFF2-40B4-BE49-F238E27FC236}">
                <a16:creationId xmlns:a16="http://schemas.microsoft.com/office/drawing/2014/main" id="{FD4D26F5-2492-44AA-A5B1-8ADBC21E5FF8}"/>
              </a:ext>
            </a:extLst>
          </p:cNvPr>
          <p:cNvSpPr>
            <a:spLocks noGrp="1"/>
          </p:cNvSpPr>
          <p:nvPr>
            <p:ph type="tbl" sz="quarter" idx="45" hasCustomPrompt="1"/>
          </p:nvPr>
        </p:nvSpPr>
        <p:spPr>
          <a:xfrm>
            <a:off x="9321481" y="5134974"/>
            <a:ext cx="2337316" cy="113260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1" name="Text Placeholder 45">
            <a:extLst>
              <a:ext uri="{FF2B5EF4-FFF2-40B4-BE49-F238E27FC236}">
                <a16:creationId xmlns:a16="http://schemas.microsoft.com/office/drawing/2014/main" id="{965AA4BD-BE66-4BC6-A717-4CC15526CAB4}"/>
              </a:ext>
            </a:extLst>
          </p:cNvPr>
          <p:cNvSpPr>
            <a:spLocks noGrp="1"/>
          </p:cNvSpPr>
          <p:nvPr>
            <p:ph type="body" sz="quarter" idx="25"/>
          </p:nvPr>
        </p:nvSpPr>
        <p:spPr>
          <a:xfrm>
            <a:off x="499680" y="731520"/>
            <a:ext cx="6286953" cy="276999"/>
          </a:xfrm>
        </p:spPr>
        <p:txBody>
          <a:bodyPr lIns="0" tIns="0" rIns="0" bIns="0" anchor="t" anchorCtr="0">
            <a:noAutofit/>
          </a:bodyPr>
          <a:lstStyle>
            <a:lvl1pPr marL="0" indent="0" algn="l">
              <a:buNone/>
              <a:defRPr sz="1800" b="1" spc="200" baseline="0">
                <a:solidFill>
                  <a:schemeClr val="accent1"/>
                </a:solidFill>
              </a:defRPr>
            </a:lvl1pPr>
          </a:lstStyle>
          <a:p>
            <a:pPr lvl="0"/>
            <a:endParaRPr lang="en-US" dirty="0"/>
          </a:p>
        </p:txBody>
      </p:sp>
      <p:sp>
        <p:nvSpPr>
          <p:cNvPr id="29" name="Title 1">
            <a:extLst>
              <a:ext uri="{FF2B5EF4-FFF2-40B4-BE49-F238E27FC236}">
                <a16:creationId xmlns:a16="http://schemas.microsoft.com/office/drawing/2014/main" id="{7A1AF0CB-1216-487D-8570-C4E087A4C5B2}"/>
              </a:ext>
            </a:extLst>
          </p:cNvPr>
          <p:cNvSpPr>
            <a:spLocks noGrp="1"/>
          </p:cNvSpPr>
          <p:nvPr>
            <p:ph type="title"/>
          </p:nvPr>
        </p:nvSpPr>
        <p:spPr>
          <a:xfrm>
            <a:off x="502250" y="506003"/>
            <a:ext cx="6284383" cy="184666"/>
          </a:xfrm>
        </p:spPr>
        <p:txBody>
          <a:bodyPr lIns="0" tIns="0" rIns="0" bIns="0" anchor="t" anchorCtr="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214386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ombstones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C6B088-5323-4BCF-A05A-0A4D9D88F0BF}"/>
              </a:ext>
            </a:extLst>
          </p:cNvPr>
          <p:cNvSpPr/>
          <p:nvPr userDrawn="1"/>
        </p:nvSpPr>
        <p:spPr>
          <a:xfrm>
            <a:off x="8177841" y="0"/>
            <a:ext cx="4011168" cy="6858000"/>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124B2CA3-E54D-466C-88A8-8C03BF3D69EB}"/>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499680" y="732285"/>
            <a:ext cx="6286953" cy="276999"/>
          </a:xfrm>
        </p:spPr>
        <p:txBody>
          <a:bodyPr lIns="0" tIns="0" rIns="0" bIns="0" anchor="t" anchorCtr="0">
            <a:noAutofit/>
          </a:bodyPr>
          <a:lstStyle>
            <a:lvl1pPr marL="0" indent="0" algn="l">
              <a:buNone/>
              <a:defRPr sz="1800" b="1" spc="200" baseline="0">
                <a:solidFill>
                  <a:schemeClr val="accent2"/>
                </a:solidFill>
              </a:defRPr>
            </a:lvl1pPr>
          </a:lstStyle>
          <a:p>
            <a:pPr lvl="0"/>
            <a:endParaRPr lang="en-US" dirty="0"/>
          </a:p>
        </p:txBody>
      </p:sp>
      <p:sp>
        <p:nvSpPr>
          <p:cNvPr id="22" name="Table Placeholder 4">
            <a:extLst>
              <a:ext uri="{FF2B5EF4-FFF2-40B4-BE49-F238E27FC236}">
                <a16:creationId xmlns:a16="http://schemas.microsoft.com/office/drawing/2014/main" id="{CBC115F4-634E-4471-8DD0-B9E4F3FC5645}"/>
              </a:ext>
            </a:extLst>
          </p:cNvPr>
          <p:cNvSpPr>
            <a:spLocks noGrp="1"/>
          </p:cNvSpPr>
          <p:nvPr>
            <p:ph type="tbl" sz="quarter" idx="15" hasCustomPrompt="1"/>
          </p:nvPr>
        </p:nvSpPr>
        <p:spPr>
          <a:xfrm>
            <a:off x="508000" y="1227827"/>
            <a:ext cx="2540001" cy="1293419"/>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3" name="Text Placeholder 35">
            <a:extLst>
              <a:ext uri="{FF2B5EF4-FFF2-40B4-BE49-F238E27FC236}">
                <a16:creationId xmlns:a16="http://schemas.microsoft.com/office/drawing/2014/main" id="{A23903BF-4DBA-4E02-8211-E82D106E6905}"/>
              </a:ext>
            </a:extLst>
          </p:cNvPr>
          <p:cNvSpPr>
            <a:spLocks noGrp="1"/>
          </p:cNvSpPr>
          <p:nvPr>
            <p:ph type="body" sz="quarter" idx="16"/>
          </p:nvPr>
        </p:nvSpPr>
        <p:spPr>
          <a:xfrm>
            <a:off x="8788251" y="953278"/>
            <a:ext cx="2591707" cy="585579"/>
          </a:xfrm>
        </p:spPr>
        <p:txBody>
          <a:bodyPr lIns="0" anchor="b">
            <a:noAutofit/>
          </a:bodyPr>
          <a:lstStyle>
            <a:lvl1pPr marL="0" indent="0" algn="l">
              <a:lnSpc>
                <a:spcPct val="100000"/>
              </a:lnSpc>
              <a:spcBef>
                <a:spcPts val="0"/>
              </a:spcBef>
              <a:buNone/>
              <a:defRPr sz="1200" b="1" spc="0" baseline="0">
                <a:solidFill>
                  <a:schemeClr val="accent2"/>
                </a:solidFill>
              </a:defRPr>
            </a:lvl1pPr>
          </a:lstStyle>
          <a:p>
            <a:pPr lvl="0"/>
            <a:endParaRPr lang="en-US" dirty="0"/>
          </a:p>
        </p:txBody>
      </p:sp>
      <p:sp>
        <p:nvSpPr>
          <p:cNvPr id="26" name="Text Placeholder 27">
            <a:extLst>
              <a:ext uri="{FF2B5EF4-FFF2-40B4-BE49-F238E27FC236}">
                <a16:creationId xmlns:a16="http://schemas.microsoft.com/office/drawing/2014/main" id="{54242553-EBB0-4D07-859A-C1235AF7C026}"/>
              </a:ext>
            </a:extLst>
          </p:cNvPr>
          <p:cNvSpPr>
            <a:spLocks noGrp="1"/>
          </p:cNvSpPr>
          <p:nvPr>
            <p:ph type="body" sz="quarter" idx="17"/>
          </p:nvPr>
        </p:nvSpPr>
        <p:spPr>
          <a:xfrm>
            <a:off x="8787443" y="1555896"/>
            <a:ext cx="2592549" cy="246221"/>
          </a:xfrm>
        </p:spPr>
        <p:txBody>
          <a:bodyPr lIns="0" rIns="0">
            <a:spAutoFit/>
          </a:bodyPr>
          <a:lstStyle>
            <a:lvl1pPr marL="0" indent="0" algn="l">
              <a:lnSpc>
                <a:spcPct val="100000"/>
              </a:lnSpc>
              <a:spcBef>
                <a:spcPts val="0"/>
              </a:spcBef>
              <a:buNone/>
              <a:defRPr sz="1000" spc="0" baseline="0">
                <a:solidFill>
                  <a:schemeClr val="bg1"/>
                </a:solidFill>
              </a:defRPr>
            </a:lvl1pPr>
          </a:lstStyle>
          <a:p>
            <a:pPr lvl="0"/>
            <a:endParaRPr lang="en-US" dirty="0"/>
          </a:p>
        </p:txBody>
      </p:sp>
      <p:sp>
        <p:nvSpPr>
          <p:cNvPr id="27" name="Text Placeholder 35">
            <a:extLst>
              <a:ext uri="{FF2B5EF4-FFF2-40B4-BE49-F238E27FC236}">
                <a16:creationId xmlns:a16="http://schemas.microsoft.com/office/drawing/2014/main" id="{819FF331-65B0-46E5-ADDA-2E14B3945CFB}"/>
              </a:ext>
            </a:extLst>
          </p:cNvPr>
          <p:cNvSpPr>
            <a:spLocks noGrp="1"/>
          </p:cNvSpPr>
          <p:nvPr>
            <p:ph type="body" sz="quarter" idx="34"/>
          </p:nvPr>
        </p:nvSpPr>
        <p:spPr>
          <a:xfrm>
            <a:off x="8787493" y="2861632"/>
            <a:ext cx="2591707" cy="585579"/>
          </a:xfrm>
        </p:spPr>
        <p:txBody>
          <a:bodyPr lIns="0" anchor="b">
            <a:noAutofit/>
          </a:bodyPr>
          <a:lstStyle>
            <a:lvl1pPr marL="0" indent="0" algn="l">
              <a:lnSpc>
                <a:spcPct val="100000"/>
              </a:lnSpc>
              <a:spcBef>
                <a:spcPts val="0"/>
              </a:spcBef>
              <a:buNone/>
              <a:defRPr lang="en-US" sz="1200" b="1" kern="1200" spc="0" baseline="0" dirty="0">
                <a:solidFill>
                  <a:schemeClr val="accent2"/>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endParaRPr lang="en-US" dirty="0"/>
          </a:p>
        </p:txBody>
      </p:sp>
      <p:sp>
        <p:nvSpPr>
          <p:cNvPr id="28" name="Text Placeholder 27">
            <a:extLst>
              <a:ext uri="{FF2B5EF4-FFF2-40B4-BE49-F238E27FC236}">
                <a16:creationId xmlns:a16="http://schemas.microsoft.com/office/drawing/2014/main" id="{BC90A453-3A99-4086-8EB3-4B93175BB21B}"/>
              </a:ext>
            </a:extLst>
          </p:cNvPr>
          <p:cNvSpPr>
            <a:spLocks noGrp="1"/>
          </p:cNvSpPr>
          <p:nvPr>
            <p:ph type="body" sz="quarter" idx="35"/>
          </p:nvPr>
        </p:nvSpPr>
        <p:spPr>
          <a:xfrm>
            <a:off x="8786686" y="3455625"/>
            <a:ext cx="2592549" cy="246221"/>
          </a:xfrm>
        </p:spPr>
        <p:txBody>
          <a:bodyPr lIns="0" rIns="0">
            <a:spAutoFit/>
          </a:bodyPr>
          <a:lstStyle>
            <a:lvl1pPr marL="0" indent="0" algn="l">
              <a:lnSpc>
                <a:spcPct val="100000"/>
              </a:lnSpc>
              <a:spcBef>
                <a:spcPts val="0"/>
              </a:spcBef>
              <a:buNone/>
              <a:defRPr sz="1000" spc="0" baseline="0">
                <a:solidFill>
                  <a:schemeClr val="bg1"/>
                </a:solidFill>
              </a:defRPr>
            </a:lvl1pPr>
          </a:lstStyle>
          <a:p>
            <a:pPr lvl="0"/>
            <a:endParaRPr lang="en-US" dirty="0"/>
          </a:p>
        </p:txBody>
      </p:sp>
      <p:sp>
        <p:nvSpPr>
          <p:cNvPr id="30" name="Text Placeholder 35">
            <a:extLst>
              <a:ext uri="{FF2B5EF4-FFF2-40B4-BE49-F238E27FC236}">
                <a16:creationId xmlns:a16="http://schemas.microsoft.com/office/drawing/2014/main" id="{8D7CB523-D3A5-47B1-AAE2-210C69A574F7}"/>
              </a:ext>
            </a:extLst>
          </p:cNvPr>
          <p:cNvSpPr>
            <a:spLocks noGrp="1"/>
          </p:cNvSpPr>
          <p:nvPr>
            <p:ph type="body" sz="quarter" idx="30"/>
          </p:nvPr>
        </p:nvSpPr>
        <p:spPr>
          <a:xfrm>
            <a:off x="8799644" y="4794958"/>
            <a:ext cx="2591707" cy="585579"/>
          </a:xfrm>
        </p:spPr>
        <p:txBody>
          <a:bodyPr lIns="0" anchor="b">
            <a:noAutofit/>
          </a:bodyPr>
          <a:lstStyle>
            <a:lvl1pPr marL="0" indent="0" algn="l">
              <a:lnSpc>
                <a:spcPct val="100000"/>
              </a:lnSpc>
              <a:spcBef>
                <a:spcPts val="0"/>
              </a:spcBef>
              <a:buNone/>
              <a:defRPr lang="en-US" sz="1200" b="1" kern="1200" spc="0" baseline="0" dirty="0">
                <a:solidFill>
                  <a:schemeClr val="accent2"/>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endParaRPr lang="en-US" dirty="0"/>
          </a:p>
        </p:txBody>
      </p:sp>
      <p:sp>
        <p:nvSpPr>
          <p:cNvPr id="31" name="Text Placeholder 27">
            <a:extLst>
              <a:ext uri="{FF2B5EF4-FFF2-40B4-BE49-F238E27FC236}">
                <a16:creationId xmlns:a16="http://schemas.microsoft.com/office/drawing/2014/main" id="{7F561737-87DC-43E0-B8FA-68DFC17447BC}"/>
              </a:ext>
            </a:extLst>
          </p:cNvPr>
          <p:cNvSpPr>
            <a:spLocks noGrp="1"/>
          </p:cNvSpPr>
          <p:nvPr>
            <p:ph type="body" sz="quarter" idx="31"/>
          </p:nvPr>
        </p:nvSpPr>
        <p:spPr>
          <a:xfrm>
            <a:off x="8798836" y="5397576"/>
            <a:ext cx="2592549" cy="246221"/>
          </a:xfrm>
        </p:spPr>
        <p:txBody>
          <a:bodyPr lIns="0" rIns="0">
            <a:spAutoFit/>
          </a:bodyPr>
          <a:lstStyle>
            <a:lvl1pPr marL="0" indent="0" algn="l">
              <a:lnSpc>
                <a:spcPct val="100000"/>
              </a:lnSpc>
              <a:spcBef>
                <a:spcPts val="0"/>
              </a:spcBef>
              <a:buNone/>
              <a:defRPr sz="1000" spc="0" baseline="0">
                <a:solidFill>
                  <a:schemeClr val="bg1"/>
                </a:solidFill>
              </a:defRPr>
            </a:lvl1pPr>
          </a:lstStyle>
          <a:p>
            <a:pPr lvl="0"/>
            <a:endParaRPr lang="en-US" dirty="0"/>
          </a:p>
        </p:txBody>
      </p:sp>
      <p:sp>
        <p:nvSpPr>
          <p:cNvPr id="32" name="Table Placeholder 4">
            <a:extLst>
              <a:ext uri="{FF2B5EF4-FFF2-40B4-BE49-F238E27FC236}">
                <a16:creationId xmlns:a16="http://schemas.microsoft.com/office/drawing/2014/main" id="{4104363E-B11D-473E-A528-38B42D7F68F0}"/>
              </a:ext>
            </a:extLst>
          </p:cNvPr>
          <p:cNvSpPr>
            <a:spLocks noGrp="1"/>
          </p:cNvSpPr>
          <p:nvPr>
            <p:ph type="tbl" sz="quarter" idx="36" hasCustomPrompt="1"/>
          </p:nvPr>
        </p:nvSpPr>
        <p:spPr>
          <a:xfrm>
            <a:off x="4161766" y="1227827"/>
            <a:ext cx="2540001" cy="1293419"/>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9" name="Table Placeholder 4">
            <a:extLst>
              <a:ext uri="{FF2B5EF4-FFF2-40B4-BE49-F238E27FC236}">
                <a16:creationId xmlns:a16="http://schemas.microsoft.com/office/drawing/2014/main" id="{1CC1C56B-0610-486E-9F2E-E87BDD1DBE7B}"/>
              </a:ext>
            </a:extLst>
          </p:cNvPr>
          <p:cNvSpPr>
            <a:spLocks noGrp="1"/>
          </p:cNvSpPr>
          <p:nvPr>
            <p:ph type="tbl" sz="quarter" idx="37" hasCustomPrompt="1"/>
          </p:nvPr>
        </p:nvSpPr>
        <p:spPr>
          <a:xfrm>
            <a:off x="508001" y="2948896"/>
            <a:ext cx="2540001" cy="1293419"/>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40" name="Table Placeholder 4">
            <a:extLst>
              <a:ext uri="{FF2B5EF4-FFF2-40B4-BE49-F238E27FC236}">
                <a16:creationId xmlns:a16="http://schemas.microsoft.com/office/drawing/2014/main" id="{0EA8B362-2FF8-437A-9030-4BB3E8E03D43}"/>
              </a:ext>
            </a:extLst>
          </p:cNvPr>
          <p:cNvSpPr>
            <a:spLocks noGrp="1"/>
          </p:cNvSpPr>
          <p:nvPr>
            <p:ph type="tbl" sz="quarter" idx="38" hasCustomPrompt="1"/>
          </p:nvPr>
        </p:nvSpPr>
        <p:spPr>
          <a:xfrm>
            <a:off x="4161768" y="2948896"/>
            <a:ext cx="2540001" cy="1293419"/>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41" name="Table Placeholder 4">
            <a:extLst>
              <a:ext uri="{FF2B5EF4-FFF2-40B4-BE49-F238E27FC236}">
                <a16:creationId xmlns:a16="http://schemas.microsoft.com/office/drawing/2014/main" id="{DBF176B0-0944-4E59-8A91-CB883D27249B}"/>
              </a:ext>
            </a:extLst>
          </p:cNvPr>
          <p:cNvSpPr>
            <a:spLocks noGrp="1"/>
          </p:cNvSpPr>
          <p:nvPr>
            <p:ph type="tbl" sz="quarter" idx="39" hasCustomPrompt="1"/>
          </p:nvPr>
        </p:nvSpPr>
        <p:spPr>
          <a:xfrm>
            <a:off x="508002" y="4669967"/>
            <a:ext cx="2540001" cy="1293419"/>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42" name="Table Placeholder 4">
            <a:extLst>
              <a:ext uri="{FF2B5EF4-FFF2-40B4-BE49-F238E27FC236}">
                <a16:creationId xmlns:a16="http://schemas.microsoft.com/office/drawing/2014/main" id="{464FDF01-EEB9-41AA-85D7-E3D44532ACEC}"/>
              </a:ext>
            </a:extLst>
          </p:cNvPr>
          <p:cNvSpPr>
            <a:spLocks noGrp="1"/>
          </p:cNvSpPr>
          <p:nvPr>
            <p:ph type="tbl" sz="quarter" idx="40" hasCustomPrompt="1"/>
          </p:nvPr>
        </p:nvSpPr>
        <p:spPr>
          <a:xfrm>
            <a:off x="4161769" y="4669967"/>
            <a:ext cx="2540001" cy="1293419"/>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5" name="Text Placeholder 4">
            <a:extLst>
              <a:ext uri="{FF2B5EF4-FFF2-40B4-BE49-F238E27FC236}">
                <a16:creationId xmlns:a16="http://schemas.microsoft.com/office/drawing/2014/main" id="{4535504C-B814-478D-B737-066DDF26FC89}"/>
              </a:ext>
            </a:extLst>
          </p:cNvPr>
          <p:cNvSpPr>
            <a:spLocks noGrp="1"/>
          </p:cNvSpPr>
          <p:nvPr>
            <p:ph type="body" sz="quarter" idx="41"/>
          </p:nvPr>
        </p:nvSpPr>
        <p:spPr>
          <a:xfrm>
            <a:off x="499534" y="505080"/>
            <a:ext cx="6286953" cy="184666"/>
          </a:xfrm>
        </p:spPr>
        <p:txBody>
          <a:bodyPr lIns="0" tIns="0" rIns="0" bIns="0" anchor="t" anchorCtr="0">
            <a:noAutofit/>
          </a:bodyPr>
          <a:lstStyle>
            <a:lvl1pPr marL="0" indent="0">
              <a:buFontTx/>
              <a:buNone/>
              <a:defRPr sz="1200" b="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42146429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ombstones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C6B088-5323-4BCF-A05A-0A4D9D88F0BF}"/>
              </a:ext>
            </a:extLst>
          </p:cNvPr>
          <p:cNvSpPr/>
          <p:nvPr userDrawn="1"/>
        </p:nvSpPr>
        <p:spPr>
          <a:xfrm>
            <a:off x="7272177" y="-8626"/>
            <a:ext cx="4925568" cy="6858000"/>
          </a:xfrm>
          <a:prstGeom prst="rect">
            <a:avLst/>
          </a:prstGeom>
          <a:solidFill>
            <a:srgbClr val="F2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2" name="Table Placeholder 4">
            <a:extLst>
              <a:ext uri="{FF2B5EF4-FFF2-40B4-BE49-F238E27FC236}">
                <a16:creationId xmlns:a16="http://schemas.microsoft.com/office/drawing/2014/main" id="{CBC115F4-634E-4471-8DD0-B9E4F3FC5645}"/>
              </a:ext>
            </a:extLst>
          </p:cNvPr>
          <p:cNvSpPr>
            <a:spLocks noGrp="1"/>
          </p:cNvSpPr>
          <p:nvPr>
            <p:ph type="tbl" sz="quarter" idx="15" hasCustomPrompt="1"/>
          </p:nvPr>
        </p:nvSpPr>
        <p:spPr>
          <a:xfrm>
            <a:off x="508000" y="1227827"/>
            <a:ext cx="2540001" cy="20760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2" name="Table Placeholder 4">
            <a:extLst>
              <a:ext uri="{FF2B5EF4-FFF2-40B4-BE49-F238E27FC236}">
                <a16:creationId xmlns:a16="http://schemas.microsoft.com/office/drawing/2014/main" id="{4104363E-B11D-473E-A528-38B42D7F68F0}"/>
              </a:ext>
            </a:extLst>
          </p:cNvPr>
          <p:cNvSpPr>
            <a:spLocks noGrp="1"/>
          </p:cNvSpPr>
          <p:nvPr>
            <p:ph type="tbl" sz="quarter" idx="36" hasCustomPrompt="1"/>
          </p:nvPr>
        </p:nvSpPr>
        <p:spPr>
          <a:xfrm>
            <a:off x="4161766" y="1227827"/>
            <a:ext cx="2540001" cy="20760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9" name="Table Placeholder 4">
            <a:extLst>
              <a:ext uri="{FF2B5EF4-FFF2-40B4-BE49-F238E27FC236}">
                <a16:creationId xmlns:a16="http://schemas.microsoft.com/office/drawing/2014/main" id="{1CC1C56B-0610-486E-9F2E-E87BDD1DBE7B}"/>
              </a:ext>
            </a:extLst>
          </p:cNvPr>
          <p:cNvSpPr>
            <a:spLocks noGrp="1"/>
          </p:cNvSpPr>
          <p:nvPr>
            <p:ph type="tbl" sz="quarter" idx="37" hasCustomPrompt="1"/>
          </p:nvPr>
        </p:nvSpPr>
        <p:spPr>
          <a:xfrm>
            <a:off x="508001" y="3855533"/>
            <a:ext cx="2540001" cy="218295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40" name="Table Placeholder 4">
            <a:extLst>
              <a:ext uri="{FF2B5EF4-FFF2-40B4-BE49-F238E27FC236}">
                <a16:creationId xmlns:a16="http://schemas.microsoft.com/office/drawing/2014/main" id="{0EA8B362-2FF8-437A-9030-4BB3E8E03D43}"/>
              </a:ext>
            </a:extLst>
          </p:cNvPr>
          <p:cNvSpPr>
            <a:spLocks noGrp="1"/>
          </p:cNvSpPr>
          <p:nvPr>
            <p:ph type="tbl" sz="quarter" idx="38" hasCustomPrompt="1"/>
          </p:nvPr>
        </p:nvSpPr>
        <p:spPr>
          <a:xfrm>
            <a:off x="4161768" y="3855533"/>
            <a:ext cx="2540001" cy="2182958"/>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4" name="Text Placeholder 3">
            <a:extLst>
              <a:ext uri="{FF2B5EF4-FFF2-40B4-BE49-F238E27FC236}">
                <a16:creationId xmlns:a16="http://schemas.microsoft.com/office/drawing/2014/main" id="{E37A7099-FF33-42AA-B199-82C5D6315A1D}"/>
              </a:ext>
            </a:extLst>
          </p:cNvPr>
          <p:cNvSpPr>
            <a:spLocks noGrp="1"/>
          </p:cNvSpPr>
          <p:nvPr>
            <p:ph type="body" sz="quarter" idx="42"/>
          </p:nvPr>
        </p:nvSpPr>
        <p:spPr>
          <a:xfrm>
            <a:off x="7804031" y="1219200"/>
            <a:ext cx="3868468" cy="4699000"/>
          </a:xfrm>
        </p:spPr>
        <p:txBody>
          <a:bodyPr>
            <a:noAutofit/>
          </a:bodyPr>
          <a:lstStyle>
            <a:lvl1pPr marL="0" indent="0">
              <a:spcAft>
                <a:spcPts val="600"/>
              </a:spcAft>
              <a:buFontTx/>
              <a:buNone/>
              <a:defRPr sz="1000"/>
            </a:lvl1pPr>
          </a:lstStyle>
          <a:p>
            <a:pPr lvl="0"/>
            <a:r>
              <a:rPr lang="en-US" dirty="0"/>
              <a:t>Click to edit Master text styles</a:t>
            </a:r>
          </a:p>
        </p:txBody>
      </p:sp>
      <p:sp>
        <p:nvSpPr>
          <p:cNvPr id="16" name="Rectangle 15">
            <a:extLst>
              <a:ext uri="{FF2B5EF4-FFF2-40B4-BE49-F238E27FC236}">
                <a16:creationId xmlns:a16="http://schemas.microsoft.com/office/drawing/2014/main" id="{7850BB34-3DD8-413F-970D-4FEDFD7F03DD}"/>
              </a:ext>
            </a:extLst>
          </p:cNvPr>
          <p:cNvSpPr/>
          <p:nvPr userDrawn="1"/>
        </p:nvSpPr>
        <p:spPr>
          <a:xfrm>
            <a:off x="11533632" y="6501385"/>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srgbClr val="1F4D64"/>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11" name="Text Placeholder 45">
            <a:extLst>
              <a:ext uri="{FF2B5EF4-FFF2-40B4-BE49-F238E27FC236}">
                <a16:creationId xmlns:a16="http://schemas.microsoft.com/office/drawing/2014/main" id="{CD56998F-3F36-43B9-806A-1349C223A1F7}"/>
              </a:ext>
            </a:extLst>
          </p:cNvPr>
          <p:cNvSpPr>
            <a:spLocks noGrp="1"/>
          </p:cNvSpPr>
          <p:nvPr>
            <p:ph type="body" sz="quarter" idx="25"/>
          </p:nvPr>
        </p:nvSpPr>
        <p:spPr>
          <a:xfrm>
            <a:off x="499680" y="732285"/>
            <a:ext cx="6286953" cy="276999"/>
          </a:xfrm>
        </p:spPr>
        <p:txBody>
          <a:bodyPr lIns="0" tIns="0" rIns="0" bIns="0" anchor="t" anchorCtr="0">
            <a:noAutofit/>
          </a:bodyPr>
          <a:lstStyle>
            <a:lvl1pPr marL="0" indent="0" algn="l">
              <a:buNone/>
              <a:defRPr sz="1800" b="1" spc="200" baseline="0">
                <a:solidFill>
                  <a:schemeClr val="accent2"/>
                </a:solidFill>
              </a:defRPr>
            </a:lvl1pPr>
          </a:lstStyle>
          <a:p>
            <a:pPr lvl="0"/>
            <a:endParaRPr lang="en-US" dirty="0"/>
          </a:p>
        </p:txBody>
      </p:sp>
      <p:sp>
        <p:nvSpPr>
          <p:cNvPr id="12" name="Text Placeholder 4">
            <a:extLst>
              <a:ext uri="{FF2B5EF4-FFF2-40B4-BE49-F238E27FC236}">
                <a16:creationId xmlns:a16="http://schemas.microsoft.com/office/drawing/2014/main" id="{B7B611B0-9D8C-43CC-A7DE-48C36096F482}"/>
              </a:ext>
            </a:extLst>
          </p:cNvPr>
          <p:cNvSpPr>
            <a:spLocks noGrp="1"/>
          </p:cNvSpPr>
          <p:nvPr>
            <p:ph type="body" sz="quarter" idx="41"/>
          </p:nvPr>
        </p:nvSpPr>
        <p:spPr>
          <a:xfrm>
            <a:off x="499534" y="505080"/>
            <a:ext cx="6286953" cy="184666"/>
          </a:xfrm>
        </p:spPr>
        <p:txBody>
          <a:bodyPr lIns="0" tIns="0" rIns="0" bIns="0" anchor="t" anchorCtr="0">
            <a:noAutofit/>
          </a:bodyPr>
          <a:lstStyle>
            <a:lvl1pPr marL="0" indent="0">
              <a:buFontTx/>
              <a:buNone/>
              <a:defRPr sz="1200" b="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8599316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ombstones 6">
    <p:spTree>
      <p:nvGrpSpPr>
        <p:cNvPr id="1" name=""/>
        <p:cNvGrpSpPr/>
        <p:nvPr/>
      </p:nvGrpSpPr>
      <p:grpSpPr>
        <a:xfrm>
          <a:off x="0" y="0"/>
          <a:ext cx="0" cy="0"/>
          <a:chOff x="0" y="0"/>
          <a:chExt cx="0" cy="0"/>
        </a:xfrm>
      </p:grpSpPr>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499680" y="732285"/>
            <a:ext cx="6286953" cy="276999"/>
          </a:xfrm>
        </p:spPr>
        <p:txBody>
          <a:bodyPr lIns="0" tIns="0" rIns="0" bIns="0" anchor="t" anchorCtr="0">
            <a:noAutofit/>
          </a:bodyPr>
          <a:lstStyle>
            <a:lvl1pPr marL="0" indent="0" algn="l">
              <a:buNone/>
              <a:defRPr sz="1800" b="1" spc="200" baseline="0">
                <a:solidFill>
                  <a:schemeClr val="accent1"/>
                </a:solidFill>
              </a:defRPr>
            </a:lvl1pPr>
          </a:lstStyle>
          <a:p>
            <a:pPr lvl="0"/>
            <a:endParaRPr lang="en-US" dirty="0"/>
          </a:p>
        </p:txBody>
      </p:sp>
      <p:sp>
        <p:nvSpPr>
          <p:cNvPr id="22" name="Table Placeholder 4">
            <a:extLst>
              <a:ext uri="{FF2B5EF4-FFF2-40B4-BE49-F238E27FC236}">
                <a16:creationId xmlns:a16="http://schemas.microsoft.com/office/drawing/2014/main" id="{CBC115F4-634E-4471-8DD0-B9E4F3FC5645}"/>
              </a:ext>
            </a:extLst>
          </p:cNvPr>
          <p:cNvSpPr>
            <a:spLocks noGrp="1"/>
          </p:cNvSpPr>
          <p:nvPr>
            <p:ph type="tbl" sz="quarter" idx="15" hasCustomPrompt="1"/>
          </p:nvPr>
        </p:nvSpPr>
        <p:spPr>
          <a:xfrm>
            <a:off x="507999" y="1227828"/>
            <a:ext cx="3390181" cy="1541253"/>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4" name="Table Placeholder 4">
            <a:extLst>
              <a:ext uri="{FF2B5EF4-FFF2-40B4-BE49-F238E27FC236}">
                <a16:creationId xmlns:a16="http://schemas.microsoft.com/office/drawing/2014/main" id="{6AC851EF-8C1B-4F1C-A4A7-EC409DF42971}"/>
              </a:ext>
            </a:extLst>
          </p:cNvPr>
          <p:cNvSpPr>
            <a:spLocks noGrp="1"/>
          </p:cNvSpPr>
          <p:nvPr>
            <p:ph type="tbl" sz="quarter" idx="42" hasCustomPrompt="1"/>
          </p:nvPr>
        </p:nvSpPr>
        <p:spPr>
          <a:xfrm>
            <a:off x="4396596" y="1227826"/>
            <a:ext cx="3390181" cy="1541253"/>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6" name="Table Placeholder 4">
            <a:extLst>
              <a:ext uri="{FF2B5EF4-FFF2-40B4-BE49-F238E27FC236}">
                <a16:creationId xmlns:a16="http://schemas.microsoft.com/office/drawing/2014/main" id="{641159F1-DE9F-4A7F-BC96-FC96AC169174}"/>
              </a:ext>
            </a:extLst>
          </p:cNvPr>
          <p:cNvSpPr>
            <a:spLocks noGrp="1"/>
          </p:cNvSpPr>
          <p:nvPr>
            <p:ph type="tbl" sz="quarter" idx="46" hasCustomPrompt="1"/>
          </p:nvPr>
        </p:nvSpPr>
        <p:spPr>
          <a:xfrm>
            <a:off x="8296694" y="1227826"/>
            <a:ext cx="3390181" cy="1541253"/>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 name="Title 1">
            <a:extLst>
              <a:ext uri="{FF2B5EF4-FFF2-40B4-BE49-F238E27FC236}">
                <a16:creationId xmlns:a16="http://schemas.microsoft.com/office/drawing/2014/main" id="{106EB8F9-8462-4A60-86BD-8A72F1F0B107}"/>
              </a:ext>
            </a:extLst>
          </p:cNvPr>
          <p:cNvSpPr>
            <a:spLocks noGrp="1"/>
          </p:cNvSpPr>
          <p:nvPr>
            <p:ph type="title"/>
          </p:nvPr>
        </p:nvSpPr>
        <p:spPr>
          <a:xfrm>
            <a:off x="504651" y="502920"/>
            <a:ext cx="6270480" cy="184666"/>
          </a:xfrm>
        </p:spPr>
        <p:txBody>
          <a:bodyPr lIns="0" tIns="0" rIns="0" bIns="0" anchor="t">
            <a:noAutofit/>
          </a:bodyPr>
          <a:lstStyle>
            <a:lvl1pPr>
              <a:defRPr sz="1200" b="1">
                <a:solidFill>
                  <a:schemeClr val="accent2"/>
                </a:solidFill>
              </a:defRPr>
            </a:lvl1pPr>
          </a:lstStyle>
          <a:p>
            <a:r>
              <a:rPr lang="en-US"/>
              <a:t>Click to edit Master title style</a:t>
            </a:r>
          </a:p>
        </p:txBody>
      </p:sp>
      <p:sp>
        <p:nvSpPr>
          <p:cNvPr id="16" name="Table Placeholder 4">
            <a:extLst>
              <a:ext uri="{FF2B5EF4-FFF2-40B4-BE49-F238E27FC236}">
                <a16:creationId xmlns:a16="http://schemas.microsoft.com/office/drawing/2014/main" id="{4FF4B3E0-2AF2-4A82-9641-76B0269FB14E}"/>
              </a:ext>
            </a:extLst>
          </p:cNvPr>
          <p:cNvSpPr>
            <a:spLocks noGrp="1"/>
          </p:cNvSpPr>
          <p:nvPr>
            <p:ph type="tbl" sz="quarter" idx="47" hasCustomPrompt="1"/>
          </p:nvPr>
        </p:nvSpPr>
        <p:spPr>
          <a:xfrm>
            <a:off x="501382" y="2987623"/>
            <a:ext cx="3390181" cy="1541253"/>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17" name="Table Placeholder 4">
            <a:extLst>
              <a:ext uri="{FF2B5EF4-FFF2-40B4-BE49-F238E27FC236}">
                <a16:creationId xmlns:a16="http://schemas.microsoft.com/office/drawing/2014/main" id="{48A4B55E-9F06-4B71-9C2C-135EDA62B404}"/>
              </a:ext>
            </a:extLst>
          </p:cNvPr>
          <p:cNvSpPr>
            <a:spLocks noGrp="1"/>
          </p:cNvSpPr>
          <p:nvPr>
            <p:ph type="tbl" sz="quarter" idx="48" hasCustomPrompt="1"/>
          </p:nvPr>
        </p:nvSpPr>
        <p:spPr>
          <a:xfrm>
            <a:off x="4389979" y="2987623"/>
            <a:ext cx="3390181" cy="1541253"/>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18" name="Table Placeholder 4">
            <a:extLst>
              <a:ext uri="{FF2B5EF4-FFF2-40B4-BE49-F238E27FC236}">
                <a16:creationId xmlns:a16="http://schemas.microsoft.com/office/drawing/2014/main" id="{B7E44DC8-02DD-4620-929D-E15D82AEE29C}"/>
              </a:ext>
            </a:extLst>
          </p:cNvPr>
          <p:cNvSpPr>
            <a:spLocks noGrp="1"/>
          </p:cNvSpPr>
          <p:nvPr>
            <p:ph type="tbl" sz="quarter" idx="49" hasCustomPrompt="1"/>
          </p:nvPr>
        </p:nvSpPr>
        <p:spPr>
          <a:xfrm>
            <a:off x="8290076" y="2987623"/>
            <a:ext cx="3390181" cy="1541253"/>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19" name="Table Placeholder 4">
            <a:extLst>
              <a:ext uri="{FF2B5EF4-FFF2-40B4-BE49-F238E27FC236}">
                <a16:creationId xmlns:a16="http://schemas.microsoft.com/office/drawing/2014/main" id="{58440ED7-4B34-4169-841C-977898FE4907}"/>
              </a:ext>
            </a:extLst>
          </p:cNvPr>
          <p:cNvSpPr>
            <a:spLocks noGrp="1"/>
          </p:cNvSpPr>
          <p:nvPr>
            <p:ph type="tbl" sz="quarter" idx="50" hasCustomPrompt="1"/>
          </p:nvPr>
        </p:nvSpPr>
        <p:spPr>
          <a:xfrm>
            <a:off x="494764" y="4747420"/>
            <a:ext cx="3390181" cy="1541253"/>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0" name="Table Placeholder 4">
            <a:extLst>
              <a:ext uri="{FF2B5EF4-FFF2-40B4-BE49-F238E27FC236}">
                <a16:creationId xmlns:a16="http://schemas.microsoft.com/office/drawing/2014/main" id="{453BA979-5948-4944-8D67-92AC3E09DBA5}"/>
              </a:ext>
            </a:extLst>
          </p:cNvPr>
          <p:cNvSpPr>
            <a:spLocks noGrp="1"/>
          </p:cNvSpPr>
          <p:nvPr>
            <p:ph type="tbl" sz="quarter" idx="51" hasCustomPrompt="1"/>
          </p:nvPr>
        </p:nvSpPr>
        <p:spPr>
          <a:xfrm>
            <a:off x="4383362" y="4747419"/>
            <a:ext cx="3390181" cy="1541253"/>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1" name="Table Placeholder 4">
            <a:extLst>
              <a:ext uri="{FF2B5EF4-FFF2-40B4-BE49-F238E27FC236}">
                <a16:creationId xmlns:a16="http://schemas.microsoft.com/office/drawing/2014/main" id="{D59E5CB8-0787-425F-8AE0-6981AEF48DA2}"/>
              </a:ext>
            </a:extLst>
          </p:cNvPr>
          <p:cNvSpPr>
            <a:spLocks noGrp="1"/>
          </p:cNvSpPr>
          <p:nvPr>
            <p:ph type="tbl" sz="quarter" idx="52" hasCustomPrompt="1"/>
          </p:nvPr>
        </p:nvSpPr>
        <p:spPr>
          <a:xfrm>
            <a:off x="8283459" y="4747419"/>
            <a:ext cx="3390181" cy="1541253"/>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Tree>
    <p:extLst>
      <p:ext uri="{BB962C8B-B14F-4D97-AF65-F5344CB8AC3E}">
        <p14:creationId xmlns:p14="http://schemas.microsoft.com/office/powerpoint/2010/main" val="37565628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ombstones 7">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FCB794-EF4F-4F70-A29B-0BC4F0A9C933}"/>
              </a:ext>
            </a:extLst>
          </p:cNvPr>
          <p:cNvSpPr>
            <a:spLocks noGrp="1"/>
          </p:cNvSpPr>
          <p:nvPr>
            <p:ph type="pic" sz="quarter" idx="10" hasCustomPrompt="1"/>
          </p:nvPr>
        </p:nvSpPr>
        <p:spPr>
          <a:xfrm>
            <a:off x="0" y="0"/>
            <a:ext cx="12192000" cy="6858000"/>
          </a:xfrm>
        </p:spPr>
        <p:txBody>
          <a:bodyPr/>
          <a:lstStyle>
            <a:lvl1pPr marL="0" indent="0">
              <a:buFontTx/>
              <a:buNone/>
              <a:defRPr>
                <a:solidFill>
                  <a:schemeClr val="accent6"/>
                </a:solidFill>
              </a:defRPr>
            </a:lvl1pPr>
          </a:lstStyle>
          <a:p>
            <a:r>
              <a:rPr lang="en-US" dirty="0"/>
              <a:t>Picture Placeholder</a:t>
            </a:r>
          </a:p>
        </p:txBody>
      </p:sp>
    </p:spTree>
    <p:extLst>
      <p:ext uri="{BB962C8B-B14F-4D97-AF65-F5344CB8AC3E}">
        <p14:creationId xmlns:p14="http://schemas.microsoft.com/office/powerpoint/2010/main" val="2026983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Break 1">
    <p:bg>
      <p:bgPr>
        <a:solidFill>
          <a:schemeClr val="accent1"/>
        </a:solidFill>
        <a:effectLst/>
      </p:bgPr>
    </p:bg>
    <p:spTree>
      <p:nvGrpSpPr>
        <p:cNvPr id="1" name=""/>
        <p:cNvGrpSpPr/>
        <p:nvPr/>
      </p:nvGrpSpPr>
      <p:grpSpPr>
        <a:xfrm>
          <a:off x="0" y="0"/>
          <a:ext cx="0" cy="0"/>
          <a:chOff x="0" y="0"/>
          <a:chExt cx="0" cy="0"/>
        </a:xfrm>
      </p:grpSpPr>
      <p:sp>
        <p:nvSpPr>
          <p:cNvPr id="16" name="Text Placeholder 27">
            <a:extLst>
              <a:ext uri="{FF2B5EF4-FFF2-40B4-BE49-F238E27FC236}">
                <a16:creationId xmlns:a16="http://schemas.microsoft.com/office/drawing/2014/main" id="{F9D43C9A-7EC4-4A78-8126-D86AE1A8A13E}"/>
              </a:ext>
            </a:extLst>
          </p:cNvPr>
          <p:cNvSpPr>
            <a:spLocks noGrp="1"/>
          </p:cNvSpPr>
          <p:nvPr>
            <p:ph type="body" sz="quarter" idx="14"/>
          </p:nvPr>
        </p:nvSpPr>
        <p:spPr>
          <a:xfrm>
            <a:off x="2191110" y="2275094"/>
            <a:ext cx="7809781" cy="1787949"/>
          </a:xfrm>
        </p:spPr>
        <p:txBody>
          <a:bodyPr lIns="0" anchor="ctr">
            <a:noAutofit/>
          </a:bodyPr>
          <a:lstStyle>
            <a:lvl1pPr marL="0" indent="0" algn="ctr">
              <a:lnSpc>
                <a:spcPct val="100000"/>
              </a:lnSpc>
              <a:spcBef>
                <a:spcPts val="0"/>
              </a:spcBef>
              <a:spcAft>
                <a:spcPts val="600"/>
              </a:spcAft>
              <a:buNone/>
              <a:defRPr sz="2800" spc="200" baseline="0">
                <a:solidFill>
                  <a:schemeClr val="bg1"/>
                </a:solidFill>
              </a:defRPr>
            </a:lvl1pPr>
          </a:lstStyle>
          <a:p>
            <a:pPr lvl="0"/>
            <a:r>
              <a:rPr lang="en-US"/>
              <a:t>Click to edit Master text styles</a:t>
            </a:r>
          </a:p>
        </p:txBody>
      </p:sp>
      <p:sp>
        <p:nvSpPr>
          <p:cNvPr id="7" name="Text Placeholder 27">
            <a:extLst>
              <a:ext uri="{FF2B5EF4-FFF2-40B4-BE49-F238E27FC236}">
                <a16:creationId xmlns:a16="http://schemas.microsoft.com/office/drawing/2014/main" id="{8C36EB14-0B1F-4075-8E47-83B3F29CEB76}"/>
              </a:ext>
            </a:extLst>
          </p:cNvPr>
          <p:cNvSpPr>
            <a:spLocks noGrp="1"/>
          </p:cNvSpPr>
          <p:nvPr>
            <p:ph type="body" sz="quarter" idx="15"/>
          </p:nvPr>
        </p:nvSpPr>
        <p:spPr>
          <a:xfrm>
            <a:off x="3148707" y="4077719"/>
            <a:ext cx="5894588" cy="1066205"/>
          </a:xfrm>
        </p:spPr>
        <p:txBody>
          <a:bodyPr lIns="0" anchor="t" anchorCtr="0">
            <a:noAutofit/>
          </a:bodyPr>
          <a:lstStyle>
            <a:lvl1pPr marL="0" indent="0" algn="ctr">
              <a:lnSpc>
                <a:spcPct val="100000"/>
              </a:lnSpc>
              <a:spcBef>
                <a:spcPts val="0"/>
              </a:spcBef>
              <a:spcAft>
                <a:spcPts val="600"/>
              </a:spcAft>
              <a:buNone/>
              <a:defRPr sz="1800" spc="0" baseline="0">
                <a:solidFill>
                  <a:schemeClr val="accent4"/>
                </a:solidFill>
              </a:defRPr>
            </a:lvl1pPr>
          </a:lstStyle>
          <a:p>
            <a:pPr lvl="0"/>
            <a:r>
              <a:rPr lang="en-US"/>
              <a:t>Click to edit Master text styles</a:t>
            </a:r>
          </a:p>
        </p:txBody>
      </p:sp>
      <p:sp>
        <p:nvSpPr>
          <p:cNvPr id="8" name="Rectangle 7">
            <a:extLst>
              <a:ext uri="{FF2B5EF4-FFF2-40B4-BE49-F238E27FC236}">
                <a16:creationId xmlns:a16="http://schemas.microsoft.com/office/drawing/2014/main" id="{381FFCB3-A8A9-4080-BA7D-25BD4C89F66B}"/>
              </a:ext>
            </a:extLst>
          </p:cNvPr>
          <p:cNvSpPr/>
          <p:nvPr/>
        </p:nvSpPr>
        <p:spPr>
          <a:xfrm>
            <a:off x="11537365" y="6502739"/>
            <a:ext cx="295274" cy="200055"/>
          </a:xfrm>
          <a:prstGeom prst="rect">
            <a:avLst/>
          </a:prstGeom>
        </p:spPr>
        <p:txBody>
          <a:bodyPr wrap="none">
            <a:spAutoFit/>
          </a:bodyPr>
          <a:lstStyle/>
          <a:p>
            <a:fld id="{684A41F7-8966-4ED9-BA1F-8EBC30B2B5A8}" type="slidenum">
              <a:rPr lang="en-GB" sz="700">
                <a:solidFill>
                  <a:schemeClr val="bg1"/>
                </a:solidFill>
              </a:rPr>
              <a:pPr/>
              <a:t>‹#›</a:t>
            </a:fld>
            <a:endParaRPr lang="en-US" sz="700">
              <a:solidFill>
                <a:schemeClr val="bg1"/>
              </a:solidFill>
            </a:endParaRPr>
          </a:p>
        </p:txBody>
      </p:sp>
      <p:sp>
        <p:nvSpPr>
          <p:cNvPr id="9" name="TextBox 8">
            <a:extLst>
              <a:ext uri="{FF2B5EF4-FFF2-40B4-BE49-F238E27FC236}">
                <a16:creationId xmlns:a16="http://schemas.microsoft.com/office/drawing/2014/main" id="{A5D07E0C-E617-48AB-B43F-D5FAB3B344D0}"/>
              </a:ext>
            </a:extLst>
          </p:cNvPr>
          <p:cNvSpPr txBox="1"/>
          <p:nvPr/>
        </p:nvSpPr>
        <p:spPr>
          <a:xfrm>
            <a:off x="1086856" y="6556658"/>
            <a:ext cx="2358019" cy="92333"/>
          </a:xfrm>
          <a:prstGeom prst="rect">
            <a:avLst/>
          </a:prstGeom>
          <a:noFill/>
        </p:spPr>
        <p:txBody>
          <a:bodyPr wrap="square" lIns="0" tIns="0" rIns="0" bIns="0" rtlCol="0">
            <a:spAutoFit/>
          </a:bodyPr>
          <a:lstStyle/>
          <a:p>
            <a:pPr>
              <a:defRPr/>
            </a:pPr>
            <a:r>
              <a:rPr lang="en-NZ" sz="600" dirty="0">
                <a:solidFill>
                  <a:schemeClr val="bg1"/>
                </a:solidFill>
                <a:latin typeface="Arial" panose="020B0604020202020204" pitchFamily="34" charset="0"/>
                <a:cs typeface="Arial" panose="020B0604020202020204" pitchFamily="34" charset="0"/>
              </a:rPr>
              <a:t>Confidential &amp; Proprietary ©2023</a:t>
            </a:r>
            <a:r>
              <a:rPr lang="en-NZ" sz="600" baseline="0" dirty="0">
                <a:solidFill>
                  <a:schemeClr val="bg1"/>
                </a:solidFill>
                <a:latin typeface="Arial" panose="020B0604020202020204" pitchFamily="34" charset="0"/>
                <a:cs typeface="Arial" panose="020B0604020202020204" pitchFamily="34" charset="0"/>
              </a:rPr>
              <a:t> </a:t>
            </a:r>
            <a:r>
              <a:rPr lang="en-NZ" sz="600" dirty="0">
                <a:solidFill>
                  <a:schemeClr val="bg1"/>
                </a:solidFill>
                <a:latin typeface="Arial" panose="020B0604020202020204" pitchFamily="34" charset="0"/>
                <a:cs typeface="Arial" panose="020B0604020202020204" pitchFamily="34" charset="0"/>
              </a:rPr>
              <a:t>Vinson &amp; Elkins LLP  </a:t>
            </a:r>
            <a:r>
              <a:rPr lang="en-NZ" sz="600" b="1" dirty="0">
                <a:solidFill>
                  <a:schemeClr val="bg1"/>
                </a:solidFill>
                <a:latin typeface="Arial" panose="020B0604020202020204" pitchFamily="34" charset="0"/>
                <a:cs typeface="Arial" panose="020B0604020202020204" pitchFamily="34" charset="0"/>
              </a:rPr>
              <a:t>velaw.com</a:t>
            </a:r>
            <a:endParaRPr lang="en-GB" sz="600"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6DCB513-F2FB-4651-A9D4-EB0F788F5C2E}"/>
              </a:ext>
            </a:extLst>
          </p:cNvPr>
          <p:cNvPicPr>
            <a:picLocks noChangeAspect="1"/>
          </p:cNvPicPr>
          <p:nvPr/>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29295610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ombstones 8">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D7571C-7FDB-4C79-B2A1-4E3D60D961F4}"/>
              </a:ext>
            </a:extLst>
          </p:cNvPr>
          <p:cNvSpPr>
            <a:spLocks noGrp="1"/>
          </p:cNvSpPr>
          <p:nvPr>
            <p:ph type="pic" sz="quarter" idx="10" hasCustomPrompt="1"/>
          </p:nvPr>
        </p:nvSpPr>
        <p:spPr>
          <a:xfrm>
            <a:off x="5367521" y="-8626"/>
            <a:ext cx="6815328" cy="6858000"/>
          </a:xfrm>
        </p:spPr>
        <p:txBody>
          <a:bodyPr/>
          <a:lstStyle>
            <a:lvl1pPr marL="0" indent="0" algn="r">
              <a:buFontTx/>
              <a:buNone/>
              <a:defRPr>
                <a:solidFill>
                  <a:srgbClr val="888888"/>
                </a:solidFill>
              </a:defRPr>
            </a:lvl1pPr>
          </a:lstStyle>
          <a:p>
            <a:r>
              <a:rPr lang="en-US" dirty="0"/>
              <a:t>Picture Placeholder</a:t>
            </a:r>
          </a:p>
        </p:txBody>
      </p:sp>
      <p:sp>
        <p:nvSpPr>
          <p:cNvPr id="6" name="Table Placeholder 4">
            <a:extLst>
              <a:ext uri="{FF2B5EF4-FFF2-40B4-BE49-F238E27FC236}">
                <a16:creationId xmlns:a16="http://schemas.microsoft.com/office/drawing/2014/main" id="{67BD6D33-A55D-4E84-9CFA-AB1D107D0BC5}"/>
              </a:ext>
            </a:extLst>
          </p:cNvPr>
          <p:cNvSpPr>
            <a:spLocks noGrp="1"/>
          </p:cNvSpPr>
          <p:nvPr>
            <p:ph type="tbl" sz="quarter" idx="47" hasCustomPrompt="1"/>
          </p:nvPr>
        </p:nvSpPr>
        <p:spPr>
          <a:xfrm>
            <a:off x="387234" y="2218428"/>
            <a:ext cx="2925311" cy="3086816"/>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7" name="Table Placeholder 4">
            <a:extLst>
              <a:ext uri="{FF2B5EF4-FFF2-40B4-BE49-F238E27FC236}">
                <a16:creationId xmlns:a16="http://schemas.microsoft.com/office/drawing/2014/main" id="{FB2294EC-99DF-402C-9AC5-A0E2A86EC074}"/>
              </a:ext>
            </a:extLst>
          </p:cNvPr>
          <p:cNvSpPr>
            <a:spLocks noGrp="1"/>
          </p:cNvSpPr>
          <p:nvPr>
            <p:ph type="tbl" sz="quarter" idx="15" hasCustomPrompt="1"/>
          </p:nvPr>
        </p:nvSpPr>
        <p:spPr>
          <a:xfrm>
            <a:off x="4084126" y="1976888"/>
            <a:ext cx="1651485" cy="1800048"/>
          </a:xfrm>
          <a:prstGeom prst="rect">
            <a:avLst/>
          </a:prstGeom>
        </p:spPr>
        <p:txBody>
          <a:bodyPr>
            <a:normAutofit/>
          </a:bodyPr>
          <a:lstStyle>
            <a:lvl1pPr marL="0" indent="0">
              <a:buFontTx/>
              <a:buNone/>
              <a:defRPr sz="1100" baseline="0">
                <a:latin typeface="Arial" pitchFamily="34" charset="0"/>
                <a:cs typeface="Arial" pitchFamily="34" charset="0"/>
              </a:defRPr>
            </a:lvl1pPr>
          </a:lstStyle>
          <a:p>
            <a:r>
              <a:rPr lang="en-US" dirty="0"/>
              <a:t>Copy and paste Table Here</a:t>
            </a:r>
          </a:p>
        </p:txBody>
      </p:sp>
      <p:sp>
        <p:nvSpPr>
          <p:cNvPr id="8" name="Table Placeholder 4">
            <a:extLst>
              <a:ext uri="{FF2B5EF4-FFF2-40B4-BE49-F238E27FC236}">
                <a16:creationId xmlns:a16="http://schemas.microsoft.com/office/drawing/2014/main" id="{469E1A39-2DFD-4C2F-A167-1A6685D8ECE2}"/>
              </a:ext>
            </a:extLst>
          </p:cNvPr>
          <p:cNvSpPr>
            <a:spLocks noGrp="1"/>
          </p:cNvSpPr>
          <p:nvPr>
            <p:ph type="tbl" sz="quarter" idx="48" hasCustomPrompt="1"/>
          </p:nvPr>
        </p:nvSpPr>
        <p:spPr>
          <a:xfrm>
            <a:off x="6005283" y="1976888"/>
            <a:ext cx="1651485" cy="1800048"/>
          </a:xfrm>
          <a:prstGeom prst="rect">
            <a:avLst/>
          </a:prstGeom>
        </p:spPr>
        <p:txBody>
          <a:bodyPr>
            <a:normAutofit/>
          </a:bodyPr>
          <a:lstStyle>
            <a:lvl1pPr marL="0" indent="0">
              <a:buFontTx/>
              <a:buNone/>
              <a:defRPr sz="1100" baseline="0">
                <a:latin typeface="Arial" pitchFamily="34" charset="0"/>
                <a:cs typeface="Arial" pitchFamily="34" charset="0"/>
              </a:defRPr>
            </a:lvl1pPr>
          </a:lstStyle>
          <a:p>
            <a:r>
              <a:rPr lang="en-US" dirty="0"/>
              <a:t>Copy and paste Table Here</a:t>
            </a:r>
          </a:p>
        </p:txBody>
      </p:sp>
      <p:sp>
        <p:nvSpPr>
          <p:cNvPr id="9" name="Table Placeholder 4">
            <a:extLst>
              <a:ext uri="{FF2B5EF4-FFF2-40B4-BE49-F238E27FC236}">
                <a16:creationId xmlns:a16="http://schemas.microsoft.com/office/drawing/2014/main" id="{819CCD02-E8DF-4E82-A5E3-8B5DFC6D09A6}"/>
              </a:ext>
            </a:extLst>
          </p:cNvPr>
          <p:cNvSpPr>
            <a:spLocks noGrp="1"/>
          </p:cNvSpPr>
          <p:nvPr>
            <p:ph type="tbl" sz="quarter" idx="49" hasCustomPrompt="1"/>
          </p:nvPr>
        </p:nvSpPr>
        <p:spPr>
          <a:xfrm>
            <a:off x="7926440" y="1976888"/>
            <a:ext cx="1651485" cy="1800048"/>
          </a:xfrm>
          <a:prstGeom prst="rect">
            <a:avLst/>
          </a:prstGeom>
        </p:spPr>
        <p:txBody>
          <a:bodyPr>
            <a:normAutofit/>
          </a:bodyPr>
          <a:lstStyle>
            <a:lvl1pPr marL="0" indent="0">
              <a:buFontTx/>
              <a:buNone/>
              <a:defRPr sz="1100" baseline="0">
                <a:latin typeface="Arial" pitchFamily="34" charset="0"/>
                <a:cs typeface="Arial" pitchFamily="34" charset="0"/>
              </a:defRPr>
            </a:lvl1pPr>
          </a:lstStyle>
          <a:p>
            <a:r>
              <a:rPr lang="en-US" dirty="0"/>
              <a:t>Copy and paste Table Here</a:t>
            </a:r>
          </a:p>
        </p:txBody>
      </p:sp>
      <p:sp>
        <p:nvSpPr>
          <p:cNvPr id="10" name="Table Placeholder 4">
            <a:extLst>
              <a:ext uri="{FF2B5EF4-FFF2-40B4-BE49-F238E27FC236}">
                <a16:creationId xmlns:a16="http://schemas.microsoft.com/office/drawing/2014/main" id="{E7B02903-6EAE-4291-BA11-16763378D21B}"/>
              </a:ext>
            </a:extLst>
          </p:cNvPr>
          <p:cNvSpPr>
            <a:spLocks noGrp="1"/>
          </p:cNvSpPr>
          <p:nvPr>
            <p:ph type="tbl" sz="quarter" idx="50" hasCustomPrompt="1"/>
          </p:nvPr>
        </p:nvSpPr>
        <p:spPr>
          <a:xfrm>
            <a:off x="9847598" y="1981203"/>
            <a:ext cx="1651485" cy="1800048"/>
          </a:xfrm>
          <a:prstGeom prst="rect">
            <a:avLst/>
          </a:prstGeom>
        </p:spPr>
        <p:txBody>
          <a:bodyPr>
            <a:normAutofit/>
          </a:bodyPr>
          <a:lstStyle>
            <a:lvl1pPr marL="0" indent="0">
              <a:buFontTx/>
              <a:buNone/>
              <a:defRPr sz="1100" baseline="0">
                <a:latin typeface="Arial" pitchFamily="34" charset="0"/>
                <a:cs typeface="Arial" pitchFamily="34" charset="0"/>
              </a:defRPr>
            </a:lvl1pPr>
          </a:lstStyle>
          <a:p>
            <a:r>
              <a:rPr lang="en-US" dirty="0"/>
              <a:t>Copy and paste Table Here</a:t>
            </a:r>
          </a:p>
        </p:txBody>
      </p:sp>
    </p:spTree>
    <p:extLst>
      <p:ext uri="{BB962C8B-B14F-4D97-AF65-F5344CB8AC3E}">
        <p14:creationId xmlns:p14="http://schemas.microsoft.com/office/powerpoint/2010/main" val="8345011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ombstones 9">
    <p:spTree>
      <p:nvGrpSpPr>
        <p:cNvPr id="1" name=""/>
        <p:cNvGrpSpPr/>
        <p:nvPr/>
      </p:nvGrpSpPr>
      <p:grpSpPr>
        <a:xfrm>
          <a:off x="0" y="0"/>
          <a:ext cx="0" cy="0"/>
          <a:chOff x="0" y="0"/>
          <a:chExt cx="0" cy="0"/>
        </a:xfrm>
      </p:grpSpPr>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499680" y="727261"/>
            <a:ext cx="6286953" cy="276999"/>
          </a:xfrm>
        </p:spPr>
        <p:txBody>
          <a:bodyPr lIns="0" tIns="0" rIns="0" bIns="0" anchor="t" anchorCtr="0">
            <a:noAutofit/>
          </a:bodyPr>
          <a:lstStyle>
            <a:lvl1pPr marL="0" indent="0" algn="l">
              <a:buNone/>
              <a:defRPr sz="1800" b="1" spc="200" baseline="0">
                <a:solidFill>
                  <a:srgbClr val="1F4D64"/>
                </a:solidFill>
              </a:defRPr>
            </a:lvl1pPr>
          </a:lstStyle>
          <a:p>
            <a:pPr lvl="0"/>
            <a:endParaRPr lang="en-US" dirty="0"/>
          </a:p>
        </p:txBody>
      </p:sp>
      <p:sp>
        <p:nvSpPr>
          <p:cNvPr id="2" name="Rectangle 1">
            <a:extLst>
              <a:ext uri="{FF2B5EF4-FFF2-40B4-BE49-F238E27FC236}">
                <a16:creationId xmlns:a16="http://schemas.microsoft.com/office/drawing/2014/main" id="{98D55739-935B-4793-88D6-A1148DBFEB6D}"/>
              </a:ext>
            </a:extLst>
          </p:cNvPr>
          <p:cNvSpPr/>
          <p:nvPr userDrawn="1"/>
        </p:nvSpPr>
        <p:spPr>
          <a:xfrm>
            <a:off x="4436166" y="1466062"/>
            <a:ext cx="7247833"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Picture Placeholder 3">
            <a:extLst>
              <a:ext uri="{FF2B5EF4-FFF2-40B4-BE49-F238E27FC236}">
                <a16:creationId xmlns:a16="http://schemas.microsoft.com/office/drawing/2014/main" id="{7D3C4762-8066-4D8A-94F1-4EBA865BCC12}"/>
              </a:ext>
            </a:extLst>
          </p:cNvPr>
          <p:cNvSpPr>
            <a:spLocks noGrp="1"/>
          </p:cNvSpPr>
          <p:nvPr>
            <p:ph type="pic" sz="quarter" idx="28"/>
          </p:nvPr>
        </p:nvSpPr>
        <p:spPr>
          <a:xfrm>
            <a:off x="522535" y="1466062"/>
            <a:ext cx="3913632" cy="4114800"/>
          </a:xfrm>
        </p:spPr>
        <p:txBody>
          <a:bodyPr/>
          <a:lstStyle>
            <a:lvl1pPr marL="0" indent="0">
              <a:buFontTx/>
              <a:buNone/>
              <a:defRPr>
                <a:solidFill>
                  <a:srgbClr val="888888"/>
                </a:solidFill>
              </a:defRPr>
            </a:lvl1pPr>
          </a:lstStyle>
          <a:p>
            <a:endParaRPr lang="en-US" dirty="0"/>
          </a:p>
        </p:txBody>
      </p:sp>
      <p:sp>
        <p:nvSpPr>
          <p:cNvPr id="6" name="Title 1">
            <a:extLst>
              <a:ext uri="{FF2B5EF4-FFF2-40B4-BE49-F238E27FC236}">
                <a16:creationId xmlns:a16="http://schemas.microsoft.com/office/drawing/2014/main" id="{7CF28AF3-46C9-4260-A366-5F154398C719}"/>
              </a:ext>
            </a:extLst>
          </p:cNvPr>
          <p:cNvSpPr>
            <a:spLocks noGrp="1"/>
          </p:cNvSpPr>
          <p:nvPr>
            <p:ph type="title"/>
          </p:nvPr>
        </p:nvSpPr>
        <p:spPr>
          <a:xfrm>
            <a:off x="502250" y="499653"/>
            <a:ext cx="6284383" cy="184666"/>
          </a:xfrm>
        </p:spPr>
        <p:txBody>
          <a:bodyPr lIns="0" tIns="0" rIns="0" bIns="0" anchor="t">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3278524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ombstones 1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D55739-935B-4793-88D6-A1148DBFEB6D}"/>
              </a:ext>
            </a:extLst>
          </p:cNvPr>
          <p:cNvSpPr/>
          <p:nvPr userDrawn="1"/>
        </p:nvSpPr>
        <p:spPr>
          <a:xfrm>
            <a:off x="514033" y="1466064"/>
            <a:ext cx="7247833"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Picture Placeholder 3">
            <a:extLst>
              <a:ext uri="{FF2B5EF4-FFF2-40B4-BE49-F238E27FC236}">
                <a16:creationId xmlns:a16="http://schemas.microsoft.com/office/drawing/2014/main" id="{7D3C4762-8066-4D8A-94F1-4EBA865BCC12}"/>
              </a:ext>
            </a:extLst>
          </p:cNvPr>
          <p:cNvSpPr>
            <a:spLocks noGrp="1"/>
          </p:cNvSpPr>
          <p:nvPr>
            <p:ph type="pic" sz="quarter" idx="28"/>
          </p:nvPr>
        </p:nvSpPr>
        <p:spPr>
          <a:xfrm>
            <a:off x="7768708" y="1466064"/>
            <a:ext cx="3913632" cy="4114800"/>
          </a:xfrm>
        </p:spPr>
        <p:txBody>
          <a:bodyPr/>
          <a:lstStyle>
            <a:lvl1pPr marL="0" indent="0">
              <a:buFontTx/>
              <a:buNone/>
              <a:defRPr>
                <a:solidFill>
                  <a:srgbClr val="888888"/>
                </a:solidFill>
              </a:defRPr>
            </a:lvl1pPr>
          </a:lstStyle>
          <a:p>
            <a:endParaRPr lang="en-US" dirty="0"/>
          </a:p>
        </p:txBody>
      </p:sp>
      <p:sp>
        <p:nvSpPr>
          <p:cNvPr id="6" name="Text Placeholder 45">
            <a:extLst>
              <a:ext uri="{FF2B5EF4-FFF2-40B4-BE49-F238E27FC236}">
                <a16:creationId xmlns:a16="http://schemas.microsoft.com/office/drawing/2014/main" id="{ED1EBC5A-17F9-43CD-891E-07CE7C70CCFA}"/>
              </a:ext>
            </a:extLst>
          </p:cNvPr>
          <p:cNvSpPr>
            <a:spLocks noGrp="1"/>
          </p:cNvSpPr>
          <p:nvPr>
            <p:ph type="body" sz="quarter" idx="25"/>
          </p:nvPr>
        </p:nvSpPr>
        <p:spPr>
          <a:xfrm>
            <a:off x="499680" y="727261"/>
            <a:ext cx="6286953" cy="276999"/>
          </a:xfrm>
        </p:spPr>
        <p:txBody>
          <a:bodyPr lIns="0" tIns="0" rIns="0" bIns="0" anchor="t" anchorCtr="0">
            <a:noAutofit/>
          </a:bodyPr>
          <a:lstStyle>
            <a:lvl1pPr marL="0" indent="0" algn="l">
              <a:buNone/>
              <a:defRPr sz="1800" b="1" spc="200" baseline="0">
                <a:solidFill>
                  <a:srgbClr val="1F4D64"/>
                </a:solidFill>
              </a:defRPr>
            </a:lvl1pPr>
          </a:lstStyle>
          <a:p>
            <a:pPr lvl="0"/>
            <a:endParaRPr lang="en-US" dirty="0"/>
          </a:p>
        </p:txBody>
      </p:sp>
      <p:sp>
        <p:nvSpPr>
          <p:cNvPr id="9" name="Title 1">
            <a:extLst>
              <a:ext uri="{FF2B5EF4-FFF2-40B4-BE49-F238E27FC236}">
                <a16:creationId xmlns:a16="http://schemas.microsoft.com/office/drawing/2014/main" id="{5F8993A6-77A1-4FE1-A76C-DD87AEB7AD44}"/>
              </a:ext>
            </a:extLst>
          </p:cNvPr>
          <p:cNvSpPr>
            <a:spLocks noGrp="1"/>
          </p:cNvSpPr>
          <p:nvPr>
            <p:ph type="title"/>
          </p:nvPr>
        </p:nvSpPr>
        <p:spPr>
          <a:xfrm>
            <a:off x="502250" y="499653"/>
            <a:ext cx="6284383" cy="184666"/>
          </a:xfrm>
        </p:spPr>
        <p:txBody>
          <a:bodyPr lIns="0" tIns="0" rIns="0" bIns="0" anchor="t">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9348605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ombstones 1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CE44D40-697F-49E5-A1EE-AD636C8410AD}"/>
              </a:ext>
            </a:extLst>
          </p:cNvPr>
          <p:cNvSpPr>
            <a:spLocks noGrp="1"/>
          </p:cNvSpPr>
          <p:nvPr>
            <p:ph type="pic" sz="quarter" idx="42" hasCustomPrompt="1"/>
          </p:nvPr>
        </p:nvSpPr>
        <p:spPr>
          <a:xfrm>
            <a:off x="5368667" y="0"/>
            <a:ext cx="6815328" cy="6858000"/>
          </a:xfrm>
        </p:spPr>
        <p:txBody>
          <a:bodyPr/>
          <a:lstStyle>
            <a:lvl1pPr marL="0" indent="0">
              <a:buFontTx/>
              <a:buNone/>
              <a:defRPr>
                <a:solidFill>
                  <a:srgbClr val="888888"/>
                </a:solidFill>
              </a:defRPr>
            </a:lvl1pPr>
          </a:lstStyle>
          <a:p>
            <a:r>
              <a:rPr lang="en-US" dirty="0"/>
              <a:t>Picture Placeholder</a:t>
            </a:r>
          </a:p>
        </p:txBody>
      </p:sp>
      <p:sp>
        <p:nvSpPr>
          <p:cNvPr id="22" name="Table Placeholder 4">
            <a:extLst>
              <a:ext uri="{FF2B5EF4-FFF2-40B4-BE49-F238E27FC236}">
                <a16:creationId xmlns:a16="http://schemas.microsoft.com/office/drawing/2014/main" id="{CBC115F4-634E-4471-8DD0-B9E4F3FC5645}"/>
              </a:ext>
            </a:extLst>
          </p:cNvPr>
          <p:cNvSpPr>
            <a:spLocks noGrp="1"/>
          </p:cNvSpPr>
          <p:nvPr>
            <p:ph type="tbl" sz="quarter" idx="15" hasCustomPrompt="1"/>
          </p:nvPr>
        </p:nvSpPr>
        <p:spPr>
          <a:xfrm>
            <a:off x="519501" y="1735562"/>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4" name="Table Placeholder 4">
            <a:extLst>
              <a:ext uri="{FF2B5EF4-FFF2-40B4-BE49-F238E27FC236}">
                <a16:creationId xmlns:a16="http://schemas.microsoft.com/office/drawing/2014/main" id="{4781E7AD-3D96-41A4-AC68-ACC01D1C42C6}"/>
              </a:ext>
            </a:extLst>
          </p:cNvPr>
          <p:cNvSpPr>
            <a:spLocks noGrp="1"/>
          </p:cNvSpPr>
          <p:nvPr>
            <p:ph type="tbl" sz="quarter" idx="23" hasCustomPrompt="1"/>
          </p:nvPr>
        </p:nvSpPr>
        <p:spPr>
          <a:xfrm>
            <a:off x="519501" y="3277964"/>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3" name="Table Placeholder 4">
            <a:extLst>
              <a:ext uri="{FF2B5EF4-FFF2-40B4-BE49-F238E27FC236}">
                <a16:creationId xmlns:a16="http://schemas.microsoft.com/office/drawing/2014/main" id="{AEA3A6AD-B430-464F-A382-06755E2A40DD}"/>
              </a:ext>
            </a:extLst>
          </p:cNvPr>
          <p:cNvSpPr>
            <a:spLocks noGrp="1"/>
          </p:cNvSpPr>
          <p:nvPr>
            <p:ph type="tbl" sz="quarter" idx="32" hasCustomPrompt="1"/>
          </p:nvPr>
        </p:nvSpPr>
        <p:spPr>
          <a:xfrm>
            <a:off x="3453494" y="1735562"/>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4" name="Table Placeholder 4">
            <a:extLst>
              <a:ext uri="{FF2B5EF4-FFF2-40B4-BE49-F238E27FC236}">
                <a16:creationId xmlns:a16="http://schemas.microsoft.com/office/drawing/2014/main" id="{0A88C3BF-B929-4019-9429-587B1F55BCBB}"/>
              </a:ext>
            </a:extLst>
          </p:cNvPr>
          <p:cNvSpPr>
            <a:spLocks noGrp="1"/>
          </p:cNvSpPr>
          <p:nvPr>
            <p:ph type="tbl" sz="quarter" idx="33" hasCustomPrompt="1"/>
          </p:nvPr>
        </p:nvSpPr>
        <p:spPr>
          <a:xfrm>
            <a:off x="3463974" y="3277964"/>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5" name="Table Placeholder 4">
            <a:extLst>
              <a:ext uri="{FF2B5EF4-FFF2-40B4-BE49-F238E27FC236}">
                <a16:creationId xmlns:a16="http://schemas.microsoft.com/office/drawing/2014/main" id="{8D3CA126-CA5C-4083-8423-B536B6DB9E3A}"/>
              </a:ext>
            </a:extLst>
          </p:cNvPr>
          <p:cNvSpPr>
            <a:spLocks noGrp="1"/>
          </p:cNvSpPr>
          <p:nvPr>
            <p:ph type="tbl" sz="quarter" idx="34" hasCustomPrompt="1"/>
          </p:nvPr>
        </p:nvSpPr>
        <p:spPr>
          <a:xfrm>
            <a:off x="6387487" y="1735562"/>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6" name="Table Placeholder 4">
            <a:extLst>
              <a:ext uri="{FF2B5EF4-FFF2-40B4-BE49-F238E27FC236}">
                <a16:creationId xmlns:a16="http://schemas.microsoft.com/office/drawing/2014/main" id="{CECAB098-FCAF-4BB6-B411-97629646A45C}"/>
              </a:ext>
            </a:extLst>
          </p:cNvPr>
          <p:cNvSpPr>
            <a:spLocks noGrp="1"/>
          </p:cNvSpPr>
          <p:nvPr>
            <p:ph type="tbl" sz="quarter" idx="35" hasCustomPrompt="1"/>
          </p:nvPr>
        </p:nvSpPr>
        <p:spPr>
          <a:xfrm>
            <a:off x="6408447" y="3277964"/>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7" name="Table Placeholder 4">
            <a:extLst>
              <a:ext uri="{FF2B5EF4-FFF2-40B4-BE49-F238E27FC236}">
                <a16:creationId xmlns:a16="http://schemas.microsoft.com/office/drawing/2014/main" id="{6E2FCCB0-7B5E-403C-8E3B-BDEF1677DEB6}"/>
              </a:ext>
            </a:extLst>
          </p:cNvPr>
          <p:cNvSpPr>
            <a:spLocks noGrp="1"/>
          </p:cNvSpPr>
          <p:nvPr>
            <p:ph type="tbl" sz="quarter" idx="36" hasCustomPrompt="1"/>
          </p:nvPr>
        </p:nvSpPr>
        <p:spPr>
          <a:xfrm>
            <a:off x="9321481" y="1735562"/>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8" name="Table Placeholder 4">
            <a:extLst>
              <a:ext uri="{FF2B5EF4-FFF2-40B4-BE49-F238E27FC236}">
                <a16:creationId xmlns:a16="http://schemas.microsoft.com/office/drawing/2014/main" id="{CC7F2862-A9A6-4766-998F-02E6F942D026}"/>
              </a:ext>
            </a:extLst>
          </p:cNvPr>
          <p:cNvSpPr>
            <a:spLocks noGrp="1"/>
          </p:cNvSpPr>
          <p:nvPr>
            <p:ph type="tbl" sz="quarter" idx="37" hasCustomPrompt="1"/>
          </p:nvPr>
        </p:nvSpPr>
        <p:spPr>
          <a:xfrm>
            <a:off x="9352922" y="3277964"/>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0" name="Table Placeholder 4">
            <a:extLst>
              <a:ext uri="{FF2B5EF4-FFF2-40B4-BE49-F238E27FC236}">
                <a16:creationId xmlns:a16="http://schemas.microsoft.com/office/drawing/2014/main" id="{238A57F5-E6BB-48E5-ACEB-3C6D37439040}"/>
              </a:ext>
            </a:extLst>
          </p:cNvPr>
          <p:cNvSpPr>
            <a:spLocks noGrp="1"/>
          </p:cNvSpPr>
          <p:nvPr>
            <p:ph type="tbl" sz="quarter" idx="38" hasCustomPrompt="1"/>
          </p:nvPr>
        </p:nvSpPr>
        <p:spPr>
          <a:xfrm>
            <a:off x="519501" y="4802367"/>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1" name="Table Placeholder 4">
            <a:extLst>
              <a:ext uri="{FF2B5EF4-FFF2-40B4-BE49-F238E27FC236}">
                <a16:creationId xmlns:a16="http://schemas.microsoft.com/office/drawing/2014/main" id="{3D9CDBD2-AA4D-415E-963D-E31CB0272124}"/>
              </a:ext>
            </a:extLst>
          </p:cNvPr>
          <p:cNvSpPr>
            <a:spLocks noGrp="1"/>
          </p:cNvSpPr>
          <p:nvPr>
            <p:ph type="tbl" sz="quarter" idx="39" hasCustomPrompt="1"/>
          </p:nvPr>
        </p:nvSpPr>
        <p:spPr>
          <a:xfrm>
            <a:off x="3463974" y="4802367"/>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2" name="Table Placeholder 4">
            <a:extLst>
              <a:ext uri="{FF2B5EF4-FFF2-40B4-BE49-F238E27FC236}">
                <a16:creationId xmlns:a16="http://schemas.microsoft.com/office/drawing/2014/main" id="{89413753-9500-4110-8252-49B4ECF08103}"/>
              </a:ext>
            </a:extLst>
          </p:cNvPr>
          <p:cNvSpPr>
            <a:spLocks noGrp="1"/>
          </p:cNvSpPr>
          <p:nvPr>
            <p:ph type="tbl" sz="quarter" idx="40" hasCustomPrompt="1"/>
          </p:nvPr>
        </p:nvSpPr>
        <p:spPr>
          <a:xfrm>
            <a:off x="6408447" y="4802367"/>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9" name="Table Placeholder 4">
            <a:extLst>
              <a:ext uri="{FF2B5EF4-FFF2-40B4-BE49-F238E27FC236}">
                <a16:creationId xmlns:a16="http://schemas.microsoft.com/office/drawing/2014/main" id="{DFEE9519-E19A-4CB9-9587-079F3BBBD979}"/>
              </a:ext>
            </a:extLst>
          </p:cNvPr>
          <p:cNvSpPr>
            <a:spLocks noGrp="1"/>
          </p:cNvSpPr>
          <p:nvPr>
            <p:ph type="tbl" sz="quarter" idx="41" hasCustomPrompt="1"/>
          </p:nvPr>
        </p:nvSpPr>
        <p:spPr>
          <a:xfrm>
            <a:off x="9352922" y="4802367"/>
            <a:ext cx="2337316" cy="1334291"/>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5" name="Text Placeholder 45">
            <a:extLst>
              <a:ext uri="{FF2B5EF4-FFF2-40B4-BE49-F238E27FC236}">
                <a16:creationId xmlns:a16="http://schemas.microsoft.com/office/drawing/2014/main" id="{1C2AE89B-E10A-4A3C-841D-EC25DD2DAB03}"/>
              </a:ext>
            </a:extLst>
          </p:cNvPr>
          <p:cNvSpPr>
            <a:spLocks noGrp="1"/>
          </p:cNvSpPr>
          <p:nvPr>
            <p:ph type="body" sz="quarter" idx="25"/>
          </p:nvPr>
        </p:nvSpPr>
        <p:spPr>
          <a:xfrm>
            <a:off x="499680" y="727261"/>
            <a:ext cx="6286953" cy="276999"/>
          </a:xfrm>
        </p:spPr>
        <p:txBody>
          <a:bodyPr lIns="0" tIns="0" rIns="0" bIns="0" anchor="t" anchorCtr="0">
            <a:noAutofit/>
          </a:bodyPr>
          <a:lstStyle>
            <a:lvl1pPr marL="0" indent="0" algn="l">
              <a:buNone/>
              <a:defRPr sz="1800" b="1" spc="200" baseline="0">
                <a:solidFill>
                  <a:schemeClr val="accent1"/>
                </a:solidFill>
              </a:defRPr>
            </a:lvl1pPr>
          </a:lstStyle>
          <a:p>
            <a:pPr lvl="0"/>
            <a:endParaRPr lang="en-US" dirty="0"/>
          </a:p>
        </p:txBody>
      </p:sp>
      <p:sp>
        <p:nvSpPr>
          <p:cNvPr id="26" name="Title 1">
            <a:extLst>
              <a:ext uri="{FF2B5EF4-FFF2-40B4-BE49-F238E27FC236}">
                <a16:creationId xmlns:a16="http://schemas.microsoft.com/office/drawing/2014/main" id="{0B000762-284B-46A0-95DC-4F5E59ED2B32}"/>
              </a:ext>
            </a:extLst>
          </p:cNvPr>
          <p:cNvSpPr>
            <a:spLocks noGrp="1"/>
          </p:cNvSpPr>
          <p:nvPr>
            <p:ph type="title"/>
          </p:nvPr>
        </p:nvSpPr>
        <p:spPr>
          <a:xfrm>
            <a:off x="502250" y="499653"/>
            <a:ext cx="6284383" cy="184666"/>
          </a:xfrm>
        </p:spPr>
        <p:txBody>
          <a:bodyPr lIns="0" tIns="0" rIns="0" bIns="0" anchor="t">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9541207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ombstones 1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C6B088-5323-4BCF-A05A-0A4D9D88F0BF}"/>
              </a:ext>
            </a:extLst>
          </p:cNvPr>
          <p:cNvSpPr/>
          <p:nvPr userDrawn="1"/>
        </p:nvSpPr>
        <p:spPr>
          <a:xfrm>
            <a:off x="8177841" y="0"/>
            <a:ext cx="40111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124B2CA3-E54D-466C-88A8-8C03BF3D69EB}"/>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B53DCEF8-C666-4ED9-A5EB-67B2413927BA}"/>
              </a:ext>
            </a:extLst>
          </p:cNvPr>
          <p:cNvSpPr/>
          <p:nvPr userDrawn="1"/>
        </p:nvSpPr>
        <p:spPr>
          <a:xfrm>
            <a:off x="11533533" y="6499866"/>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srgbClr val="1F4D64"/>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22" name="Table Placeholder 4">
            <a:extLst>
              <a:ext uri="{FF2B5EF4-FFF2-40B4-BE49-F238E27FC236}">
                <a16:creationId xmlns:a16="http://schemas.microsoft.com/office/drawing/2014/main" id="{CBC115F4-634E-4471-8DD0-B9E4F3FC5645}"/>
              </a:ext>
            </a:extLst>
          </p:cNvPr>
          <p:cNvSpPr>
            <a:spLocks noGrp="1"/>
          </p:cNvSpPr>
          <p:nvPr>
            <p:ph type="tbl" sz="quarter" idx="15" hasCustomPrompt="1"/>
          </p:nvPr>
        </p:nvSpPr>
        <p:spPr>
          <a:xfrm>
            <a:off x="508000" y="1227827"/>
            <a:ext cx="2254369" cy="1293419"/>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3" name="Text Placeholder 35">
            <a:extLst>
              <a:ext uri="{FF2B5EF4-FFF2-40B4-BE49-F238E27FC236}">
                <a16:creationId xmlns:a16="http://schemas.microsoft.com/office/drawing/2014/main" id="{A23903BF-4DBA-4E02-8211-E82D106E6905}"/>
              </a:ext>
            </a:extLst>
          </p:cNvPr>
          <p:cNvSpPr>
            <a:spLocks noGrp="1"/>
          </p:cNvSpPr>
          <p:nvPr>
            <p:ph type="body" sz="quarter" idx="16"/>
          </p:nvPr>
        </p:nvSpPr>
        <p:spPr>
          <a:xfrm>
            <a:off x="8788251" y="1781412"/>
            <a:ext cx="2591707" cy="585579"/>
          </a:xfrm>
        </p:spPr>
        <p:txBody>
          <a:bodyPr lIns="0" anchor="b">
            <a:normAutofit/>
          </a:bodyPr>
          <a:lstStyle>
            <a:lvl1pPr marL="0" indent="0" algn="l">
              <a:spcBef>
                <a:spcPts val="0"/>
              </a:spcBef>
              <a:buNone/>
              <a:defRPr sz="1200" b="1" spc="0" baseline="0">
                <a:solidFill>
                  <a:schemeClr val="accent2"/>
                </a:solidFill>
              </a:defRPr>
            </a:lvl1pPr>
          </a:lstStyle>
          <a:p>
            <a:pPr lvl="0"/>
            <a:endParaRPr lang="en-US" dirty="0"/>
          </a:p>
        </p:txBody>
      </p:sp>
      <p:sp>
        <p:nvSpPr>
          <p:cNvPr id="26" name="Text Placeholder 27">
            <a:extLst>
              <a:ext uri="{FF2B5EF4-FFF2-40B4-BE49-F238E27FC236}">
                <a16:creationId xmlns:a16="http://schemas.microsoft.com/office/drawing/2014/main" id="{54242553-EBB0-4D07-859A-C1235AF7C026}"/>
              </a:ext>
            </a:extLst>
          </p:cNvPr>
          <p:cNvSpPr>
            <a:spLocks noGrp="1"/>
          </p:cNvSpPr>
          <p:nvPr>
            <p:ph type="body" sz="quarter" idx="17"/>
          </p:nvPr>
        </p:nvSpPr>
        <p:spPr>
          <a:xfrm>
            <a:off x="8787443" y="2384029"/>
            <a:ext cx="2592549" cy="542564"/>
          </a:xfrm>
        </p:spPr>
        <p:txBody>
          <a:bodyPr lIns="0" rIns="0">
            <a:normAutofit/>
          </a:bodyPr>
          <a:lstStyle>
            <a:lvl1pPr marL="0" indent="0" algn="l">
              <a:spcBef>
                <a:spcPts val="933"/>
              </a:spcBef>
              <a:buNone/>
              <a:defRPr sz="1000" spc="0" baseline="0">
                <a:solidFill>
                  <a:schemeClr val="bg1"/>
                </a:solidFill>
              </a:defRPr>
            </a:lvl1pPr>
          </a:lstStyle>
          <a:p>
            <a:pPr lvl="0"/>
            <a:endParaRPr lang="en-US" dirty="0"/>
          </a:p>
        </p:txBody>
      </p:sp>
      <p:sp>
        <p:nvSpPr>
          <p:cNvPr id="27" name="Text Placeholder 35">
            <a:extLst>
              <a:ext uri="{FF2B5EF4-FFF2-40B4-BE49-F238E27FC236}">
                <a16:creationId xmlns:a16="http://schemas.microsoft.com/office/drawing/2014/main" id="{819FF331-65B0-46E5-ADDA-2E14B3945CFB}"/>
              </a:ext>
            </a:extLst>
          </p:cNvPr>
          <p:cNvSpPr>
            <a:spLocks noGrp="1"/>
          </p:cNvSpPr>
          <p:nvPr>
            <p:ph type="body" sz="quarter" idx="34"/>
          </p:nvPr>
        </p:nvSpPr>
        <p:spPr>
          <a:xfrm>
            <a:off x="8787493" y="3689766"/>
            <a:ext cx="2591707" cy="585579"/>
          </a:xfrm>
        </p:spPr>
        <p:txBody>
          <a:bodyPr lIns="0" anchor="b">
            <a:normAutofit/>
          </a:bodyPr>
          <a:lstStyle>
            <a:lvl1pPr marL="0" indent="0" algn="l">
              <a:buNone/>
              <a:defRPr lang="en-US" sz="1200" b="1" kern="1200" spc="0" baseline="0" dirty="0">
                <a:solidFill>
                  <a:schemeClr val="accent2"/>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endParaRPr lang="en-US" dirty="0"/>
          </a:p>
        </p:txBody>
      </p:sp>
      <p:sp>
        <p:nvSpPr>
          <p:cNvPr id="28" name="Text Placeholder 27">
            <a:extLst>
              <a:ext uri="{FF2B5EF4-FFF2-40B4-BE49-F238E27FC236}">
                <a16:creationId xmlns:a16="http://schemas.microsoft.com/office/drawing/2014/main" id="{BC90A453-3A99-4086-8EB3-4B93175BB21B}"/>
              </a:ext>
            </a:extLst>
          </p:cNvPr>
          <p:cNvSpPr>
            <a:spLocks noGrp="1"/>
          </p:cNvSpPr>
          <p:nvPr>
            <p:ph type="body" sz="quarter" idx="35"/>
          </p:nvPr>
        </p:nvSpPr>
        <p:spPr>
          <a:xfrm>
            <a:off x="8786686" y="4283758"/>
            <a:ext cx="2592549" cy="542564"/>
          </a:xfrm>
        </p:spPr>
        <p:txBody>
          <a:bodyPr lIns="0" rIns="0">
            <a:normAutofit/>
          </a:bodyPr>
          <a:lstStyle>
            <a:lvl1pPr marL="0" indent="0" algn="l">
              <a:spcBef>
                <a:spcPts val="933"/>
              </a:spcBef>
              <a:buNone/>
              <a:defRPr sz="1000" spc="0" baseline="0">
                <a:solidFill>
                  <a:schemeClr val="bg1"/>
                </a:solidFill>
              </a:defRPr>
            </a:lvl1pPr>
          </a:lstStyle>
          <a:p>
            <a:pPr lvl="0"/>
            <a:endParaRPr lang="en-US" dirty="0"/>
          </a:p>
        </p:txBody>
      </p:sp>
      <p:sp>
        <p:nvSpPr>
          <p:cNvPr id="32" name="Table Placeholder 4">
            <a:extLst>
              <a:ext uri="{FF2B5EF4-FFF2-40B4-BE49-F238E27FC236}">
                <a16:creationId xmlns:a16="http://schemas.microsoft.com/office/drawing/2014/main" id="{4104363E-B11D-473E-A528-38B42D7F68F0}"/>
              </a:ext>
            </a:extLst>
          </p:cNvPr>
          <p:cNvSpPr>
            <a:spLocks noGrp="1"/>
          </p:cNvSpPr>
          <p:nvPr>
            <p:ph type="tbl" sz="quarter" idx="36" hasCustomPrompt="1"/>
          </p:nvPr>
        </p:nvSpPr>
        <p:spPr>
          <a:xfrm>
            <a:off x="3014455" y="1227827"/>
            <a:ext cx="2254369" cy="1293419"/>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43" name="Rectangle 42">
            <a:extLst>
              <a:ext uri="{FF2B5EF4-FFF2-40B4-BE49-F238E27FC236}">
                <a16:creationId xmlns:a16="http://schemas.microsoft.com/office/drawing/2014/main" id="{B768D730-C1CF-4980-97A1-52A94827035C}"/>
              </a:ext>
            </a:extLst>
          </p:cNvPr>
          <p:cNvSpPr/>
          <p:nvPr userDrawn="1"/>
        </p:nvSpPr>
        <p:spPr>
          <a:xfrm>
            <a:off x="11533632" y="6501385"/>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Table Placeholder 4">
            <a:extLst>
              <a:ext uri="{FF2B5EF4-FFF2-40B4-BE49-F238E27FC236}">
                <a16:creationId xmlns:a16="http://schemas.microsoft.com/office/drawing/2014/main" id="{330B3B3A-E21B-4583-9AFC-61FF32A1398E}"/>
              </a:ext>
            </a:extLst>
          </p:cNvPr>
          <p:cNvSpPr>
            <a:spLocks noGrp="1"/>
          </p:cNvSpPr>
          <p:nvPr>
            <p:ph type="tbl" sz="quarter" idx="42" hasCustomPrompt="1"/>
          </p:nvPr>
        </p:nvSpPr>
        <p:spPr>
          <a:xfrm>
            <a:off x="5520910" y="1227827"/>
            <a:ext cx="2254369" cy="1293419"/>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9" name="Table Placeholder 4">
            <a:extLst>
              <a:ext uri="{FF2B5EF4-FFF2-40B4-BE49-F238E27FC236}">
                <a16:creationId xmlns:a16="http://schemas.microsoft.com/office/drawing/2014/main" id="{6B6D12F6-6024-485D-93E0-4FD6759A3C6F}"/>
              </a:ext>
            </a:extLst>
          </p:cNvPr>
          <p:cNvSpPr>
            <a:spLocks noGrp="1"/>
          </p:cNvSpPr>
          <p:nvPr>
            <p:ph type="tbl" sz="quarter" idx="43" hasCustomPrompt="1"/>
          </p:nvPr>
        </p:nvSpPr>
        <p:spPr>
          <a:xfrm>
            <a:off x="508001" y="2910212"/>
            <a:ext cx="2254369" cy="1293419"/>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3" name="Table Placeholder 4">
            <a:extLst>
              <a:ext uri="{FF2B5EF4-FFF2-40B4-BE49-F238E27FC236}">
                <a16:creationId xmlns:a16="http://schemas.microsoft.com/office/drawing/2014/main" id="{BF2F445C-51A1-4CC1-9A4C-E6AAEB1D2069}"/>
              </a:ext>
            </a:extLst>
          </p:cNvPr>
          <p:cNvSpPr>
            <a:spLocks noGrp="1"/>
          </p:cNvSpPr>
          <p:nvPr>
            <p:ph type="tbl" sz="quarter" idx="44" hasCustomPrompt="1"/>
          </p:nvPr>
        </p:nvSpPr>
        <p:spPr>
          <a:xfrm>
            <a:off x="3014457" y="2910212"/>
            <a:ext cx="2254369" cy="1293419"/>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4" name="Table Placeholder 4">
            <a:extLst>
              <a:ext uri="{FF2B5EF4-FFF2-40B4-BE49-F238E27FC236}">
                <a16:creationId xmlns:a16="http://schemas.microsoft.com/office/drawing/2014/main" id="{973EABB8-42F1-45FD-9DCB-D32481DC5F57}"/>
              </a:ext>
            </a:extLst>
          </p:cNvPr>
          <p:cNvSpPr>
            <a:spLocks noGrp="1"/>
          </p:cNvSpPr>
          <p:nvPr>
            <p:ph type="tbl" sz="quarter" idx="45" hasCustomPrompt="1"/>
          </p:nvPr>
        </p:nvSpPr>
        <p:spPr>
          <a:xfrm>
            <a:off x="5520912" y="2910212"/>
            <a:ext cx="2254369" cy="1293419"/>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5" name="Table Placeholder 4">
            <a:extLst>
              <a:ext uri="{FF2B5EF4-FFF2-40B4-BE49-F238E27FC236}">
                <a16:creationId xmlns:a16="http://schemas.microsoft.com/office/drawing/2014/main" id="{D1E3E9A9-68E0-4D86-8D0F-0B948B8325CE}"/>
              </a:ext>
            </a:extLst>
          </p:cNvPr>
          <p:cNvSpPr>
            <a:spLocks noGrp="1"/>
          </p:cNvSpPr>
          <p:nvPr>
            <p:ph type="tbl" sz="quarter" idx="46" hasCustomPrompt="1"/>
          </p:nvPr>
        </p:nvSpPr>
        <p:spPr>
          <a:xfrm>
            <a:off x="508002" y="4592597"/>
            <a:ext cx="2254369" cy="1293419"/>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6" name="Table Placeholder 4">
            <a:extLst>
              <a:ext uri="{FF2B5EF4-FFF2-40B4-BE49-F238E27FC236}">
                <a16:creationId xmlns:a16="http://schemas.microsoft.com/office/drawing/2014/main" id="{6FDF218A-4306-406A-A311-237C17F28DDE}"/>
              </a:ext>
            </a:extLst>
          </p:cNvPr>
          <p:cNvSpPr>
            <a:spLocks noGrp="1"/>
          </p:cNvSpPr>
          <p:nvPr>
            <p:ph type="tbl" sz="quarter" idx="47" hasCustomPrompt="1"/>
          </p:nvPr>
        </p:nvSpPr>
        <p:spPr>
          <a:xfrm>
            <a:off x="3014458" y="4592597"/>
            <a:ext cx="2254369" cy="1293419"/>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7" name="Table Placeholder 4">
            <a:extLst>
              <a:ext uri="{FF2B5EF4-FFF2-40B4-BE49-F238E27FC236}">
                <a16:creationId xmlns:a16="http://schemas.microsoft.com/office/drawing/2014/main" id="{828F69CF-669E-40D1-B137-69E8E463CFD5}"/>
              </a:ext>
            </a:extLst>
          </p:cNvPr>
          <p:cNvSpPr>
            <a:spLocks noGrp="1"/>
          </p:cNvSpPr>
          <p:nvPr>
            <p:ph type="tbl" sz="quarter" idx="48" hasCustomPrompt="1"/>
          </p:nvPr>
        </p:nvSpPr>
        <p:spPr>
          <a:xfrm>
            <a:off x="5520913" y="4592597"/>
            <a:ext cx="2254369" cy="1293419"/>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9" name="Text Placeholder 45">
            <a:extLst>
              <a:ext uri="{FF2B5EF4-FFF2-40B4-BE49-F238E27FC236}">
                <a16:creationId xmlns:a16="http://schemas.microsoft.com/office/drawing/2014/main" id="{58669DCD-D00D-48E7-A97E-B6EA8C317226}"/>
              </a:ext>
            </a:extLst>
          </p:cNvPr>
          <p:cNvSpPr>
            <a:spLocks noGrp="1"/>
          </p:cNvSpPr>
          <p:nvPr>
            <p:ph type="body" sz="quarter" idx="25"/>
          </p:nvPr>
        </p:nvSpPr>
        <p:spPr>
          <a:xfrm>
            <a:off x="499680" y="727261"/>
            <a:ext cx="6286953" cy="276999"/>
          </a:xfrm>
        </p:spPr>
        <p:txBody>
          <a:bodyPr lIns="0" tIns="0" rIns="0" bIns="0" anchor="t" anchorCtr="0">
            <a:noAutofit/>
          </a:bodyPr>
          <a:lstStyle>
            <a:lvl1pPr marL="0" indent="0" algn="l">
              <a:buNone/>
              <a:defRPr sz="1800" b="1" spc="200" baseline="0">
                <a:solidFill>
                  <a:schemeClr val="accent1"/>
                </a:solidFill>
              </a:defRPr>
            </a:lvl1pPr>
          </a:lstStyle>
          <a:p>
            <a:pPr lvl="0"/>
            <a:endParaRPr lang="en-US" dirty="0"/>
          </a:p>
        </p:txBody>
      </p:sp>
      <p:sp>
        <p:nvSpPr>
          <p:cNvPr id="40" name="Title 1">
            <a:extLst>
              <a:ext uri="{FF2B5EF4-FFF2-40B4-BE49-F238E27FC236}">
                <a16:creationId xmlns:a16="http://schemas.microsoft.com/office/drawing/2014/main" id="{FA635116-D4B1-4291-A4C2-C06971212BB9}"/>
              </a:ext>
            </a:extLst>
          </p:cNvPr>
          <p:cNvSpPr>
            <a:spLocks noGrp="1"/>
          </p:cNvSpPr>
          <p:nvPr>
            <p:ph type="title"/>
          </p:nvPr>
        </p:nvSpPr>
        <p:spPr>
          <a:xfrm>
            <a:off x="502250" y="499653"/>
            <a:ext cx="6284383" cy="184666"/>
          </a:xfrm>
        </p:spPr>
        <p:txBody>
          <a:bodyPr lIns="0" tIns="0" rIns="0" bIns="0" anchor="t">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42538166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ombstones 13">
    <p:spTree>
      <p:nvGrpSpPr>
        <p:cNvPr id="1" name=""/>
        <p:cNvGrpSpPr/>
        <p:nvPr/>
      </p:nvGrpSpPr>
      <p:grpSpPr>
        <a:xfrm>
          <a:off x="0" y="0"/>
          <a:ext cx="0" cy="0"/>
          <a:chOff x="0" y="0"/>
          <a:chExt cx="0" cy="0"/>
        </a:xfrm>
      </p:grpSpPr>
      <p:sp>
        <p:nvSpPr>
          <p:cNvPr id="22" name="Table Placeholder 4">
            <a:extLst>
              <a:ext uri="{FF2B5EF4-FFF2-40B4-BE49-F238E27FC236}">
                <a16:creationId xmlns:a16="http://schemas.microsoft.com/office/drawing/2014/main" id="{CBC115F4-634E-4471-8DD0-B9E4F3FC5645}"/>
              </a:ext>
            </a:extLst>
          </p:cNvPr>
          <p:cNvSpPr>
            <a:spLocks noGrp="1"/>
          </p:cNvSpPr>
          <p:nvPr>
            <p:ph type="tbl" sz="quarter" idx="15" hasCustomPrompt="1"/>
          </p:nvPr>
        </p:nvSpPr>
        <p:spPr>
          <a:xfrm>
            <a:off x="513755" y="1433634"/>
            <a:ext cx="2337316" cy="1554480"/>
          </a:xfrm>
          <a:prstGeom prst="rect">
            <a:avLst/>
          </a:prstGeom>
        </p:spPr>
        <p:txBody>
          <a:bodyPr lIns="0"/>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3" name="Table Placeholder 4">
            <a:extLst>
              <a:ext uri="{FF2B5EF4-FFF2-40B4-BE49-F238E27FC236}">
                <a16:creationId xmlns:a16="http://schemas.microsoft.com/office/drawing/2014/main" id="{AEA3A6AD-B430-464F-A382-06755E2A40DD}"/>
              </a:ext>
            </a:extLst>
          </p:cNvPr>
          <p:cNvSpPr>
            <a:spLocks noGrp="1"/>
          </p:cNvSpPr>
          <p:nvPr>
            <p:ph type="tbl" sz="quarter" idx="32" hasCustomPrompt="1"/>
          </p:nvPr>
        </p:nvSpPr>
        <p:spPr>
          <a:xfrm>
            <a:off x="3458591" y="1430760"/>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5" name="Table Placeholder 4">
            <a:extLst>
              <a:ext uri="{FF2B5EF4-FFF2-40B4-BE49-F238E27FC236}">
                <a16:creationId xmlns:a16="http://schemas.microsoft.com/office/drawing/2014/main" id="{8D3CA126-CA5C-4083-8423-B536B6DB9E3A}"/>
              </a:ext>
            </a:extLst>
          </p:cNvPr>
          <p:cNvSpPr>
            <a:spLocks noGrp="1"/>
          </p:cNvSpPr>
          <p:nvPr>
            <p:ph type="tbl" sz="quarter" idx="34" hasCustomPrompt="1"/>
          </p:nvPr>
        </p:nvSpPr>
        <p:spPr>
          <a:xfrm>
            <a:off x="6403427" y="1427886"/>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7" name="Table Placeholder 4">
            <a:extLst>
              <a:ext uri="{FF2B5EF4-FFF2-40B4-BE49-F238E27FC236}">
                <a16:creationId xmlns:a16="http://schemas.microsoft.com/office/drawing/2014/main" id="{6E2FCCB0-7B5E-403C-8E3B-BDEF1677DEB6}"/>
              </a:ext>
            </a:extLst>
          </p:cNvPr>
          <p:cNvSpPr>
            <a:spLocks noGrp="1"/>
          </p:cNvSpPr>
          <p:nvPr>
            <p:ph type="tbl" sz="quarter" idx="36" hasCustomPrompt="1"/>
          </p:nvPr>
        </p:nvSpPr>
        <p:spPr>
          <a:xfrm>
            <a:off x="9348264" y="1425012"/>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16" name="Table Placeholder 4">
            <a:extLst>
              <a:ext uri="{FF2B5EF4-FFF2-40B4-BE49-F238E27FC236}">
                <a16:creationId xmlns:a16="http://schemas.microsoft.com/office/drawing/2014/main" id="{651DF4D4-9D15-4C57-B577-D67548A2F559}"/>
              </a:ext>
            </a:extLst>
          </p:cNvPr>
          <p:cNvSpPr>
            <a:spLocks noGrp="1"/>
          </p:cNvSpPr>
          <p:nvPr>
            <p:ph type="tbl" sz="quarter" idx="37" hasCustomPrompt="1"/>
          </p:nvPr>
        </p:nvSpPr>
        <p:spPr>
          <a:xfrm>
            <a:off x="3458591" y="3451993"/>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17" name="Table Placeholder 4">
            <a:extLst>
              <a:ext uri="{FF2B5EF4-FFF2-40B4-BE49-F238E27FC236}">
                <a16:creationId xmlns:a16="http://schemas.microsoft.com/office/drawing/2014/main" id="{C6275BD4-442B-4364-99BA-2167D3F69BBD}"/>
              </a:ext>
            </a:extLst>
          </p:cNvPr>
          <p:cNvSpPr>
            <a:spLocks noGrp="1"/>
          </p:cNvSpPr>
          <p:nvPr>
            <p:ph type="tbl" sz="quarter" idx="38" hasCustomPrompt="1"/>
          </p:nvPr>
        </p:nvSpPr>
        <p:spPr>
          <a:xfrm>
            <a:off x="6396095" y="3451993"/>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15" name="Text Placeholder 45">
            <a:extLst>
              <a:ext uri="{FF2B5EF4-FFF2-40B4-BE49-F238E27FC236}">
                <a16:creationId xmlns:a16="http://schemas.microsoft.com/office/drawing/2014/main" id="{2723DCDB-F400-45AD-8943-AFE5E41E6CCC}"/>
              </a:ext>
            </a:extLst>
          </p:cNvPr>
          <p:cNvSpPr>
            <a:spLocks noGrp="1"/>
          </p:cNvSpPr>
          <p:nvPr>
            <p:ph type="body" sz="quarter" idx="25"/>
          </p:nvPr>
        </p:nvSpPr>
        <p:spPr>
          <a:xfrm>
            <a:off x="499680" y="727261"/>
            <a:ext cx="6286953" cy="276999"/>
          </a:xfrm>
        </p:spPr>
        <p:txBody>
          <a:bodyPr lIns="0" tIns="0" rIns="0" bIns="0" anchor="t" anchorCtr="0">
            <a:noAutofit/>
          </a:bodyPr>
          <a:lstStyle>
            <a:lvl1pPr marL="0" indent="0" algn="l">
              <a:buNone/>
              <a:defRPr sz="1800" b="1" spc="200" baseline="0">
                <a:solidFill>
                  <a:schemeClr val="accent1"/>
                </a:solidFill>
              </a:defRPr>
            </a:lvl1pPr>
          </a:lstStyle>
          <a:p>
            <a:pPr lvl="0"/>
            <a:endParaRPr lang="en-US" dirty="0"/>
          </a:p>
        </p:txBody>
      </p:sp>
      <p:sp>
        <p:nvSpPr>
          <p:cNvPr id="18" name="Title 1">
            <a:extLst>
              <a:ext uri="{FF2B5EF4-FFF2-40B4-BE49-F238E27FC236}">
                <a16:creationId xmlns:a16="http://schemas.microsoft.com/office/drawing/2014/main" id="{FB352808-A1F0-425D-AF68-D5BF165CB19F}"/>
              </a:ext>
            </a:extLst>
          </p:cNvPr>
          <p:cNvSpPr>
            <a:spLocks noGrp="1"/>
          </p:cNvSpPr>
          <p:nvPr>
            <p:ph type="title"/>
          </p:nvPr>
        </p:nvSpPr>
        <p:spPr>
          <a:xfrm>
            <a:off x="502250" y="499653"/>
            <a:ext cx="6284383" cy="184666"/>
          </a:xfrm>
        </p:spPr>
        <p:txBody>
          <a:bodyPr lIns="0" tIns="0" rIns="0" bIns="0" anchor="t">
            <a:noAutofit/>
          </a:bodyPr>
          <a:lstStyle>
            <a:lvl1pPr>
              <a:defRPr sz="1200" b="1">
                <a:solidFill>
                  <a:schemeClr val="accent2"/>
                </a:solidFill>
              </a:defRPr>
            </a:lvl1pPr>
          </a:lstStyle>
          <a:p>
            <a:r>
              <a:rPr lang="en-US"/>
              <a:t>Click to edit Master title style</a:t>
            </a:r>
          </a:p>
        </p:txBody>
      </p:sp>
      <p:sp>
        <p:nvSpPr>
          <p:cNvPr id="11" name="Table Placeholder 4">
            <a:extLst>
              <a:ext uri="{FF2B5EF4-FFF2-40B4-BE49-F238E27FC236}">
                <a16:creationId xmlns:a16="http://schemas.microsoft.com/office/drawing/2014/main" id="{6F8CB705-B1B4-4AB5-A721-9726BD20DBC8}"/>
              </a:ext>
            </a:extLst>
          </p:cNvPr>
          <p:cNvSpPr>
            <a:spLocks noGrp="1"/>
          </p:cNvSpPr>
          <p:nvPr>
            <p:ph type="tbl" sz="quarter" idx="40" hasCustomPrompt="1"/>
          </p:nvPr>
        </p:nvSpPr>
        <p:spPr>
          <a:xfrm>
            <a:off x="513755" y="3451993"/>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Tree>
    <p:extLst>
      <p:ext uri="{BB962C8B-B14F-4D97-AF65-F5344CB8AC3E}">
        <p14:creationId xmlns:p14="http://schemas.microsoft.com/office/powerpoint/2010/main" val="11944516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ombstones 14">
    <p:spTree>
      <p:nvGrpSpPr>
        <p:cNvPr id="1" name=""/>
        <p:cNvGrpSpPr/>
        <p:nvPr/>
      </p:nvGrpSpPr>
      <p:grpSpPr>
        <a:xfrm>
          <a:off x="0" y="0"/>
          <a:ext cx="0" cy="0"/>
          <a:chOff x="0" y="0"/>
          <a:chExt cx="0" cy="0"/>
        </a:xfrm>
      </p:grpSpPr>
      <p:sp>
        <p:nvSpPr>
          <p:cNvPr id="22" name="Table Placeholder 4">
            <a:extLst>
              <a:ext uri="{FF2B5EF4-FFF2-40B4-BE49-F238E27FC236}">
                <a16:creationId xmlns:a16="http://schemas.microsoft.com/office/drawing/2014/main" id="{CBC115F4-634E-4471-8DD0-B9E4F3FC5645}"/>
              </a:ext>
            </a:extLst>
          </p:cNvPr>
          <p:cNvSpPr>
            <a:spLocks noGrp="1"/>
          </p:cNvSpPr>
          <p:nvPr>
            <p:ph type="tbl" sz="quarter" idx="15" hasCustomPrompt="1"/>
          </p:nvPr>
        </p:nvSpPr>
        <p:spPr>
          <a:xfrm>
            <a:off x="519503" y="1433634"/>
            <a:ext cx="2337316" cy="1554480"/>
          </a:xfrm>
          <a:prstGeom prst="rect">
            <a:avLst/>
          </a:prstGeom>
        </p:spPr>
        <p:txBody>
          <a:bodyPr lIns="0"/>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3" name="Table Placeholder 4">
            <a:extLst>
              <a:ext uri="{FF2B5EF4-FFF2-40B4-BE49-F238E27FC236}">
                <a16:creationId xmlns:a16="http://schemas.microsoft.com/office/drawing/2014/main" id="{AEA3A6AD-B430-464F-A382-06755E2A40DD}"/>
              </a:ext>
            </a:extLst>
          </p:cNvPr>
          <p:cNvSpPr>
            <a:spLocks noGrp="1"/>
          </p:cNvSpPr>
          <p:nvPr>
            <p:ph type="tbl" sz="quarter" idx="32" hasCustomPrompt="1"/>
          </p:nvPr>
        </p:nvSpPr>
        <p:spPr>
          <a:xfrm>
            <a:off x="3668195" y="1430760"/>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5" name="Table Placeholder 4">
            <a:extLst>
              <a:ext uri="{FF2B5EF4-FFF2-40B4-BE49-F238E27FC236}">
                <a16:creationId xmlns:a16="http://schemas.microsoft.com/office/drawing/2014/main" id="{8D3CA126-CA5C-4083-8423-B536B6DB9E3A}"/>
              </a:ext>
            </a:extLst>
          </p:cNvPr>
          <p:cNvSpPr>
            <a:spLocks noGrp="1"/>
          </p:cNvSpPr>
          <p:nvPr>
            <p:ph type="tbl" sz="quarter" idx="34" hasCustomPrompt="1"/>
          </p:nvPr>
        </p:nvSpPr>
        <p:spPr>
          <a:xfrm>
            <a:off x="6506341" y="1427886"/>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37" name="Table Placeholder 4">
            <a:extLst>
              <a:ext uri="{FF2B5EF4-FFF2-40B4-BE49-F238E27FC236}">
                <a16:creationId xmlns:a16="http://schemas.microsoft.com/office/drawing/2014/main" id="{6E2FCCB0-7B5E-403C-8E3B-BDEF1677DEB6}"/>
              </a:ext>
            </a:extLst>
          </p:cNvPr>
          <p:cNvSpPr>
            <a:spLocks noGrp="1"/>
          </p:cNvSpPr>
          <p:nvPr>
            <p:ph type="tbl" sz="quarter" idx="36" hasCustomPrompt="1"/>
          </p:nvPr>
        </p:nvSpPr>
        <p:spPr>
          <a:xfrm>
            <a:off x="9344485" y="1425012"/>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16" name="Table Placeholder 4">
            <a:extLst>
              <a:ext uri="{FF2B5EF4-FFF2-40B4-BE49-F238E27FC236}">
                <a16:creationId xmlns:a16="http://schemas.microsoft.com/office/drawing/2014/main" id="{651DF4D4-9D15-4C57-B577-D67548A2F559}"/>
              </a:ext>
            </a:extLst>
          </p:cNvPr>
          <p:cNvSpPr>
            <a:spLocks noGrp="1"/>
          </p:cNvSpPr>
          <p:nvPr>
            <p:ph type="tbl" sz="quarter" idx="37" hasCustomPrompt="1"/>
          </p:nvPr>
        </p:nvSpPr>
        <p:spPr>
          <a:xfrm>
            <a:off x="3668193" y="3460365"/>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17" name="Table Placeholder 4">
            <a:extLst>
              <a:ext uri="{FF2B5EF4-FFF2-40B4-BE49-F238E27FC236}">
                <a16:creationId xmlns:a16="http://schemas.microsoft.com/office/drawing/2014/main" id="{C6275BD4-442B-4364-99BA-2167D3F69BBD}"/>
              </a:ext>
            </a:extLst>
          </p:cNvPr>
          <p:cNvSpPr>
            <a:spLocks noGrp="1"/>
          </p:cNvSpPr>
          <p:nvPr>
            <p:ph type="tbl" sz="quarter" idx="38" hasCustomPrompt="1"/>
          </p:nvPr>
        </p:nvSpPr>
        <p:spPr>
          <a:xfrm>
            <a:off x="6506338" y="3457491"/>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23" name="Table Placeholder 4">
            <a:extLst>
              <a:ext uri="{FF2B5EF4-FFF2-40B4-BE49-F238E27FC236}">
                <a16:creationId xmlns:a16="http://schemas.microsoft.com/office/drawing/2014/main" id="{4A485152-99D8-49F6-8BA8-483CA7A9A69D}"/>
              </a:ext>
            </a:extLst>
          </p:cNvPr>
          <p:cNvSpPr>
            <a:spLocks noGrp="1"/>
          </p:cNvSpPr>
          <p:nvPr>
            <p:ph type="tbl" sz="quarter" idx="39" hasCustomPrompt="1"/>
          </p:nvPr>
        </p:nvSpPr>
        <p:spPr>
          <a:xfrm>
            <a:off x="9344482" y="3454617"/>
            <a:ext cx="2337316" cy="1554480"/>
          </a:xfrm>
          <a:prstGeom prst="rect">
            <a:avLst/>
          </a:prstGeom>
        </p:spPr>
        <p:txBody>
          <a:bodyPr/>
          <a:lstStyle>
            <a:lvl1pPr marL="0" indent="0">
              <a:buFontTx/>
              <a:buNone/>
              <a:defRPr sz="1200" baseline="0">
                <a:latin typeface="Arial" pitchFamily="34" charset="0"/>
                <a:cs typeface="Arial" pitchFamily="34" charset="0"/>
              </a:defRPr>
            </a:lvl1pPr>
          </a:lstStyle>
          <a:p>
            <a:r>
              <a:rPr lang="en-US" dirty="0"/>
              <a:t>Copy and paste Table Here</a:t>
            </a:r>
          </a:p>
        </p:txBody>
      </p:sp>
      <p:sp>
        <p:nvSpPr>
          <p:cNvPr id="15" name="Text Placeholder 45">
            <a:extLst>
              <a:ext uri="{FF2B5EF4-FFF2-40B4-BE49-F238E27FC236}">
                <a16:creationId xmlns:a16="http://schemas.microsoft.com/office/drawing/2014/main" id="{2723DCDB-F400-45AD-8943-AFE5E41E6CCC}"/>
              </a:ext>
            </a:extLst>
          </p:cNvPr>
          <p:cNvSpPr>
            <a:spLocks noGrp="1"/>
          </p:cNvSpPr>
          <p:nvPr>
            <p:ph type="body" sz="quarter" idx="25"/>
          </p:nvPr>
        </p:nvSpPr>
        <p:spPr>
          <a:xfrm>
            <a:off x="499680" y="727261"/>
            <a:ext cx="6286953" cy="276999"/>
          </a:xfrm>
        </p:spPr>
        <p:txBody>
          <a:bodyPr lIns="0" tIns="0" rIns="0" bIns="0" anchor="t" anchorCtr="0">
            <a:noAutofit/>
          </a:bodyPr>
          <a:lstStyle>
            <a:lvl1pPr marL="0" indent="0" algn="l">
              <a:buNone/>
              <a:defRPr sz="1800" b="1" spc="200" baseline="0">
                <a:solidFill>
                  <a:schemeClr val="accent1"/>
                </a:solidFill>
              </a:defRPr>
            </a:lvl1pPr>
          </a:lstStyle>
          <a:p>
            <a:pPr lvl="0"/>
            <a:endParaRPr lang="en-US" dirty="0"/>
          </a:p>
        </p:txBody>
      </p:sp>
      <p:sp>
        <p:nvSpPr>
          <p:cNvPr id="18" name="Title 1">
            <a:extLst>
              <a:ext uri="{FF2B5EF4-FFF2-40B4-BE49-F238E27FC236}">
                <a16:creationId xmlns:a16="http://schemas.microsoft.com/office/drawing/2014/main" id="{FB352808-A1F0-425D-AF68-D5BF165CB19F}"/>
              </a:ext>
            </a:extLst>
          </p:cNvPr>
          <p:cNvSpPr>
            <a:spLocks noGrp="1"/>
          </p:cNvSpPr>
          <p:nvPr>
            <p:ph type="title"/>
          </p:nvPr>
        </p:nvSpPr>
        <p:spPr>
          <a:xfrm>
            <a:off x="502250" y="499653"/>
            <a:ext cx="6284383" cy="184666"/>
          </a:xfrm>
        </p:spPr>
        <p:txBody>
          <a:bodyPr lIns="0" tIns="0" rIns="0" bIns="0" anchor="t">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5504036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940EA8-D2EA-423C-B4EE-704C58A53221}"/>
              </a:ext>
            </a:extLst>
          </p:cNvPr>
          <p:cNvSpPr/>
          <p:nvPr userDrawn="1"/>
        </p:nvSpPr>
        <p:spPr>
          <a:xfrm>
            <a:off x="0" y="1"/>
            <a:ext cx="12192000" cy="15152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488177" y="724224"/>
            <a:ext cx="6321459" cy="526608"/>
          </a:xfrm>
        </p:spPr>
        <p:txBody>
          <a:bodyPr lIns="0">
            <a:noAutofit/>
          </a:bodyPr>
          <a:lstStyle>
            <a:lvl1pPr marL="0" indent="0" algn="l">
              <a:lnSpc>
                <a:spcPct val="100000"/>
              </a:lnSpc>
              <a:buNone/>
              <a:defRPr sz="3600" spc="200" baseline="0">
                <a:solidFill>
                  <a:schemeClr val="accent1"/>
                </a:solidFill>
              </a:defRPr>
            </a:lvl1pPr>
          </a:lstStyle>
          <a:p>
            <a:pPr lvl="0"/>
            <a:endParaRPr lang="en-US" dirty="0"/>
          </a:p>
        </p:txBody>
      </p:sp>
      <p:sp>
        <p:nvSpPr>
          <p:cNvPr id="9" name="Title 1">
            <a:extLst>
              <a:ext uri="{FF2B5EF4-FFF2-40B4-BE49-F238E27FC236}">
                <a16:creationId xmlns:a16="http://schemas.microsoft.com/office/drawing/2014/main" id="{D7A7BBFF-E7C8-4B01-88B9-85BE09DDE531}"/>
              </a:ext>
            </a:extLst>
          </p:cNvPr>
          <p:cNvSpPr>
            <a:spLocks noGrp="1"/>
          </p:cNvSpPr>
          <p:nvPr>
            <p:ph type="title"/>
          </p:nvPr>
        </p:nvSpPr>
        <p:spPr>
          <a:xfrm>
            <a:off x="502250" y="458996"/>
            <a:ext cx="6284383" cy="265976"/>
          </a:xfrm>
        </p:spPr>
        <p:txBody>
          <a:bodyPr lIns="0" tIns="0" rIns="0" bIns="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706830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ogos 2">
    <p:spTree>
      <p:nvGrpSpPr>
        <p:cNvPr id="1" name=""/>
        <p:cNvGrpSpPr/>
        <p:nvPr/>
      </p:nvGrpSpPr>
      <p:grpSpPr>
        <a:xfrm>
          <a:off x="0" y="0"/>
          <a:ext cx="0" cy="0"/>
          <a:chOff x="0" y="0"/>
          <a:chExt cx="0" cy="0"/>
        </a:xfrm>
      </p:grpSpPr>
      <p:sp>
        <p:nvSpPr>
          <p:cNvPr id="8" name="Text Placeholder 45">
            <a:extLst>
              <a:ext uri="{FF2B5EF4-FFF2-40B4-BE49-F238E27FC236}">
                <a16:creationId xmlns:a16="http://schemas.microsoft.com/office/drawing/2014/main" id="{14C32B09-5F59-4FF5-A69B-5561E7F44E87}"/>
              </a:ext>
            </a:extLst>
          </p:cNvPr>
          <p:cNvSpPr>
            <a:spLocks noGrp="1"/>
          </p:cNvSpPr>
          <p:nvPr>
            <p:ph type="body" sz="quarter" idx="25"/>
          </p:nvPr>
        </p:nvSpPr>
        <p:spPr>
          <a:xfrm>
            <a:off x="499680" y="727261"/>
            <a:ext cx="6286953" cy="276999"/>
          </a:xfrm>
        </p:spPr>
        <p:txBody>
          <a:bodyPr lIns="0" tIns="0" rIns="0" bIns="0" anchor="t" anchorCtr="0">
            <a:noAutofit/>
          </a:bodyPr>
          <a:lstStyle>
            <a:lvl1pPr marL="0" indent="0" algn="l">
              <a:buNone/>
              <a:defRPr sz="1800" b="1" spc="200" baseline="0">
                <a:solidFill>
                  <a:schemeClr val="accent1"/>
                </a:solidFill>
              </a:defRPr>
            </a:lvl1pPr>
          </a:lstStyle>
          <a:p>
            <a:pPr lvl="0"/>
            <a:endParaRPr lang="en-US" dirty="0"/>
          </a:p>
        </p:txBody>
      </p:sp>
      <p:sp>
        <p:nvSpPr>
          <p:cNvPr id="9" name="Title 1">
            <a:extLst>
              <a:ext uri="{FF2B5EF4-FFF2-40B4-BE49-F238E27FC236}">
                <a16:creationId xmlns:a16="http://schemas.microsoft.com/office/drawing/2014/main" id="{9982B93C-4A82-40A9-B3C4-DADF9A3F3C4F}"/>
              </a:ext>
            </a:extLst>
          </p:cNvPr>
          <p:cNvSpPr>
            <a:spLocks noGrp="1"/>
          </p:cNvSpPr>
          <p:nvPr>
            <p:ph type="title"/>
          </p:nvPr>
        </p:nvSpPr>
        <p:spPr>
          <a:xfrm>
            <a:off x="502250" y="499653"/>
            <a:ext cx="6284383" cy="184666"/>
          </a:xfrm>
        </p:spPr>
        <p:txBody>
          <a:bodyPr lIns="0" tIns="0" rIns="0" bIns="0" anchor="t">
            <a:noAutofit/>
          </a:bodyPr>
          <a:lstStyle>
            <a:lvl1pPr>
              <a:defRPr sz="1200" b="1">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39B67AE9-C0CD-43A1-A837-3E959EFB8A53}"/>
              </a:ext>
            </a:extLst>
          </p:cNvPr>
          <p:cNvSpPr>
            <a:spLocks noGrp="1"/>
          </p:cNvSpPr>
          <p:nvPr>
            <p:ph type="body" sz="quarter" idx="26"/>
          </p:nvPr>
        </p:nvSpPr>
        <p:spPr>
          <a:xfrm>
            <a:off x="542504" y="1228795"/>
            <a:ext cx="2148936" cy="327314"/>
          </a:xfrm>
        </p:spPr>
        <p:txBody>
          <a:bodyPr>
            <a:noAutofit/>
          </a:bodyPr>
          <a:lstStyle>
            <a:lvl1pPr marL="0" indent="0" algn="ctr">
              <a:buFontTx/>
              <a:buNone/>
              <a:defRPr sz="1400"/>
            </a:lvl1pPr>
          </a:lstStyle>
          <a:p>
            <a:pPr lvl="0"/>
            <a:r>
              <a:rPr lang="en-US" dirty="0"/>
              <a:t>Click to edit Master text styles</a:t>
            </a:r>
          </a:p>
        </p:txBody>
      </p:sp>
      <p:sp>
        <p:nvSpPr>
          <p:cNvPr id="13" name="Text Placeholder 2">
            <a:extLst>
              <a:ext uri="{FF2B5EF4-FFF2-40B4-BE49-F238E27FC236}">
                <a16:creationId xmlns:a16="http://schemas.microsoft.com/office/drawing/2014/main" id="{CDEC666B-C6BE-43E0-938E-BB5B3027A457}"/>
              </a:ext>
            </a:extLst>
          </p:cNvPr>
          <p:cNvSpPr>
            <a:spLocks noGrp="1"/>
          </p:cNvSpPr>
          <p:nvPr>
            <p:ph type="body" sz="quarter" idx="31"/>
          </p:nvPr>
        </p:nvSpPr>
        <p:spPr>
          <a:xfrm>
            <a:off x="2798703" y="1228795"/>
            <a:ext cx="2148936" cy="327314"/>
          </a:xfrm>
        </p:spPr>
        <p:txBody>
          <a:bodyPr>
            <a:noAutofit/>
          </a:bodyPr>
          <a:lstStyle>
            <a:lvl1pPr marL="0" indent="0" algn="ctr">
              <a:buFontTx/>
              <a:buNone/>
              <a:defRPr sz="1400"/>
            </a:lvl1pPr>
          </a:lstStyle>
          <a:p>
            <a:pPr lvl="0"/>
            <a:r>
              <a:rPr lang="en-US" dirty="0"/>
              <a:t>Click to edit Master text styles</a:t>
            </a:r>
          </a:p>
        </p:txBody>
      </p:sp>
      <p:sp>
        <p:nvSpPr>
          <p:cNvPr id="14" name="Text Placeholder 2">
            <a:extLst>
              <a:ext uri="{FF2B5EF4-FFF2-40B4-BE49-F238E27FC236}">
                <a16:creationId xmlns:a16="http://schemas.microsoft.com/office/drawing/2014/main" id="{1D058214-88CC-4289-BCEC-B5157059DC2B}"/>
              </a:ext>
            </a:extLst>
          </p:cNvPr>
          <p:cNvSpPr>
            <a:spLocks noGrp="1"/>
          </p:cNvSpPr>
          <p:nvPr>
            <p:ph type="body" sz="quarter" idx="32"/>
          </p:nvPr>
        </p:nvSpPr>
        <p:spPr>
          <a:xfrm>
            <a:off x="5022576" y="1228795"/>
            <a:ext cx="2148936" cy="327314"/>
          </a:xfrm>
        </p:spPr>
        <p:txBody>
          <a:bodyPr>
            <a:noAutofit/>
          </a:bodyPr>
          <a:lstStyle>
            <a:lvl1pPr marL="0" indent="0" algn="ctr">
              <a:buFontTx/>
              <a:buNone/>
              <a:defRPr sz="1400"/>
            </a:lvl1pPr>
          </a:lstStyle>
          <a:p>
            <a:pPr lvl="0"/>
            <a:r>
              <a:rPr lang="en-US" dirty="0"/>
              <a:t>Click to edit Master text styles</a:t>
            </a:r>
          </a:p>
        </p:txBody>
      </p:sp>
      <p:sp>
        <p:nvSpPr>
          <p:cNvPr id="15" name="Text Placeholder 2">
            <a:extLst>
              <a:ext uri="{FF2B5EF4-FFF2-40B4-BE49-F238E27FC236}">
                <a16:creationId xmlns:a16="http://schemas.microsoft.com/office/drawing/2014/main" id="{8D6DC911-14B7-46F8-A095-97D53BA19FE8}"/>
              </a:ext>
            </a:extLst>
          </p:cNvPr>
          <p:cNvSpPr>
            <a:spLocks noGrp="1"/>
          </p:cNvSpPr>
          <p:nvPr>
            <p:ph type="body" sz="quarter" idx="33"/>
          </p:nvPr>
        </p:nvSpPr>
        <p:spPr>
          <a:xfrm>
            <a:off x="7246449" y="1228795"/>
            <a:ext cx="2148936" cy="327314"/>
          </a:xfrm>
        </p:spPr>
        <p:txBody>
          <a:bodyPr>
            <a:noAutofit/>
          </a:bodyPr>
          <a:lstStyle>
            <a:lvl1pPr marL="0" indent="0" algn="ctr">
              <a:buFontTx/>
              <a:buNone/>
              <a:defRPr sz="1400"/>
            </a:lvl1pPr>
          </a:lstStyle>
          <a:p>
            <a:pPr lvl="0"/>
            <a:r>
              <a:rPr lang="en-US" dirty="0"/>
              <a:t>Click to edit Master text styles</a:t>
            </a:r>
          </a:p>
        </p:txBody>
      </p:sp>
      <p:sp>
        <p:nvSpPr>
          <p:cNvPr id="16" name="Text Placeholder 2">
            <a:extLst>
              <a:ext uri="{FF2B5EF4-FFF2-40B4-BE49-F238E27FC236}">
                <a16:creationId xmlns:a16="http://schemas.microsoft.com/office/drawing/2014/main" id="{E6531983-A3CC-4A84-9C2A-F99DACC931E6}"/>
              </a:ext>
            </a:extLst>
          </p:cNvPr>
          <p:cNvSpPr>
            <a:spLocks noGrp="1"/>
          </p:cNvSpPr>
          <p:nvPr>
            <p:ph type="body" sz="quarter" idx="34"/>
          </p:nvPr>
        </p:nvSpPr>
        <p:spPr>
          <a:xfrm>
            <a:off x="9490419" y="1228795"/>
            <a:ext cx="2148936" cy="327314"/>
          </a:xfrm>
        </p:spPr>
        <p:txBody>
          <a:bodyPr>
            <a:noAutofit/>
          </a:bodyPr>
          <a:lstStyle>
            <a:lvl1pPr marL="0" indent="0" algn="ctr">
              <a:buFontTx/>
              <a:buNone/>
              <a:defRPr sz="1400"/>
            </a:lvl1pPr>
          </a:lstStyle>
          <a:p>
            <a:pPr lvl="0"/>
            <a:r>
              <a:rPr lang="en-US" dirty="0"/>
              <a:t>Click to edit Master text styles</a:t>
            </a:r>
          </a:p>
        </p:txBody>
      </p:sp>
    </p:spTree>
    <p:extLst>
      <p:ext uri="{BB962C8B-B14F-4D97-AF65-F5344CB8AC3E}">
        <p14:creationId xmlns:p14="http://schemas.microsoft.com/office/powerpoint/2010/main" val="18085406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Logos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940EA8-D2EA-423C-B4EE-704C58A53221}"/>
              </a:ext>
            </a:extLst>
          </p:cNvPr>
          <p:cNvSpPr/>
          <p:nvPr userDrawn="1"/>
        </p:nvSpPr>
        <p:spPr>
          <a:xfrm>
            <a:off x="0" y="1"/>
            <a:ext cx="12192000" cy="15152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488177" y="724224"/>
            <a:ext cx="6321459" cy="526608"/>
          </a:xfrm>
        </p:spPr>
        <p:txBody>
          <a:bodyPr lIns="0">
            <a:noAutofit/>
          </a:bodyPr>
          <a:lstStyle>
            <a:lvl1pPr marL="0" indent="0" algn="l">
              <a:lnSpc>
                <a:spcPct val="100000"/>
              </a:lnSpc>
              <a:buNone/>
              <a:defRPr sz="3600" spc="200" baseline="0">
                <a:solidFill>
                  <a:schemeClr val="accent1"/>
                </a:solidFill>
              </a:defRPr>
            </a:lvl1pPr>
          </a:lstStyle>
          <a:p>
            <a:pPr lvl="0"/>
            <a:endParaRPr lang="en-US" dirty="0"/>
          </a:p>
        </p:txBody>
      </p:sp>
      <p:sp>
        <p:nvSpPr>
          <p:cNvPr id="9" name="Title 1">
            <a:extLst>
              <a:ext uri="{FF2B5EF4-FFF2-40B4-BE49-F238E27FC236}">
                <a16:creationId xmlns:a16="http://schemas.microsoft.com/office/drawing/2014/main" id="{D7A7BBFF-E7C8-4B01-88B9-85BE09DDE531}"/>
              </a:ext>
            </a:extLst>
          </p:cNvPr>
          <p:cNvSpPr>
            <a:spLocks noGrp="1"/>
          </p:cNvSpPr>
          <p:nvPr>
            <p:ph type="title"/>
          </p:nvPr>
        </p:nvSpPr>
        <p:spPr>
          <a:xfrm>
            <a:off x="502250" y="458996"/>
            <a:ext cx="6284383" cy="265976"/>
          </a:xfrm>
        </p:spPr>
        <p:txBody>
          <a:bodyPr lIns="0" tIns="0" rIns="0" bIns="0">
            <a:noAutofit/>
          </a:bodyPr>
          <a:lstStyle>
            <a:lvl1pPr>
              <a:defRPr sz="1200" b="1">
                <a:solidFill>
                  <a:schemeClr val="accent2"/>
                </a:solidFill>
              </a:defRPr>
            </a:lvl1pPr>
          </a:lstStyle>
          <a:p>
            <a:r>
              <a:rPr lang="en-US"/>
              <a:t>Click to edit Master title style</a:t>
            </a:r>
          </a:p>
        </p:txBody>
      </p:sp>
      <p:sp>
        <p:nvSpPr>
          <p:cNvPr id="5" name="Text Placeholder 2">
            <a:extLst>
              <a:ext uri="{FF2B5EF4-FFF2-40B4-BE49-F238E27FC236}">
                <a16:creationId xmlns:a16="http://schemas.microsoft.com/office/drawing/2014/main" id="{1044599D-F571-4191-824D-686E95D78C91}"/>
              </a:ext>
            </a:extLst>
          </p:cNvPr>
          <p:cNvSpPr>
            <a:spLocks noGrp="1"/>
          </p:cNvSpPr>
          <p:nvPr>
            <p:ph type="body" sz="quarter" idx="26"/>
          </p:nvPr>
        </p:nvSpPr>
        <p:spPr>
          <a:xfrm>
            <a:off x="542504" y="1530720"/>
            <a:ext cx="2148936" cy="327314"/>
          </a:xfrm>
        </p:spPr>
        <p:txBody>
          <a:bodyPr>
            <a:noAutofit/>
          </a:bodyPr>
          <a:lstStyle>
            <a:lvl1pPr marL="0" indent="0" algn="ctr">
              <a:buFontTx/>
              <a:buNone/>
              <a:defRPr sz="1400"/>
            </a:lvl1pPr>
          </a:lstStyle>
          <a:p>
            <a:pPr lvl="0"/>
            <a:r>
              <a:rPr lang="en-US" dirty="0"/>
              <a:t>Click to edit Master text styles</a:t>
            </a:r>
          </a:p>
        </p:txBody>
      </p:sp>
      <p:sp>
        <p:nvSpPr>
          <p:cNvPr id="6" name="Text Placeholder 2">
            <a:extLst>
              <a:ext uri="{FF2B5EF4-FFF2-40B4-BE49-F238E27FC236}">
                <a16:creationId xmlns:a16="http://schemas.microsoft.com/office/drawing/2014/main" id="{0E0DB4F5-2349-43E0-B949-E563ACB23686}"/>
              </a:ext>
            </a:extLst>
          </p:cNvPr>
          <p:cNvSpPr>
            <a:spLocks noGrp="1"/>
          </p:cNvSpPr>
          <p:nvPr>
            <p:ph type="body" sz="quarter" idx="31"/>
          </p:nvPr>
        </p:nvSpPr>
        <p:spPr>
          <a:xfrm>
            <a:off x="2798703" y="1530720"/>
            <a:ext cx="2148936" cy="327314"/>
          </a:xfrm>
        </p:spPr>
        <p:txBody>
          <a:bodyPr>
            <a:noAutofit/>
          </a:bodyPr>
          <a:lstStyle>
            <a:lvl1pPr marL="0" indent="0" algn="ctr">
              <a:buFontTx/>
              <a:buNone/>
              <a:defRPr sz="1400"/>
            </a:lvl1pPr>
          </a:lstStyle>
          <a:p>
            <a:pPr lvl="0"/>
            <a:r>
              <a:rPr lang="en-US" dirty="0"/>
              <a:t>Click to edit Master text styles</a:t>
            </a:r>
          </a:p>
        </p:txBody>
      </p:sp>
      <p:sp>
        <p:nvSpPr>
          <p:cNvPr id="7" name="Text Placeholder 2">
            <a:extLst>
              <a:ext uri="{FF2B5EF4-FFF2-40B4-BE49-F238E27FC236}">
                <a16:creationId xmlns:a16="http://schemas.microsoft.com/office/drawing/2014/main" id="{4E3B9904-A66B-49A3-9FD7-54BCE546F4E7}"/>
              </a:ext>
            </a:extLst>
          </p:cNvPr>
          <p:cNvSpPr>
            <a:spLocks noGrp="1"/>
          </p:cNvSpPr>
          <p:nvPr>
            <p:ph type="body" sz="quarter" idx="32"/>
          </p:nvPr>
        </p:nvSpPr>
        <p:spPr>
          <a:xfrm>
            <a:off x="5022576" y="1530720"/>
            <a:ext cx="2148936" cy="327314"/>
          </a:xfrm>
        </p:spPr>
        <p:txBody>
          <a:bodyPr>
            <a:noAutofit/>
          </a:bodyPr>
          <a:lstStyle>
            <a:lvl1pPr marL="0" indent="0" algn="ctr">
              <a:buFontTx/>
              <a:buNone/>
              <a:defRPr sz="1400"/>
            </a:lvl1pPr>
          </a:lstStyle>
          <a:p>
            <a:pPr lvl="0"/>
            <a:r>
              <a:rPr lang="en-US" dirty="0"/>
              <a:t>Click to edit Master text styles</a:t>
            </a:r>
          </a:p>
        </p:txBody>
      </p:sp>
      <p:sp>
        <p:nvSpPr>
          <p:cNvPr id="8" name="Text Placeholder 2">
            <a:extLst>
              <a:ext uri="{FF2B5EF4-FFF2-40B4-BE49-F238E27FC236}">
                <a16:creationId xmlns:a16="http://schemas.microsoft.com/office/drawing/2014/main" id="{2BC811E5-0CCE-41C5-B4A4-9C78B237CDAA}"/>
              </a:ext>
            </a:extLst>
          </p:cNvPr>
          <p:cNvSpPr>
            <a:spLocks noGrp="1"/>
          </p:cNvSpPr>
          <p:nvPr>
            <p:ph type="body" sz="quarter" idx="33"/>
          </p:nvPr>
        </p:nvSpPr>
        <p:spPr>
          <a:xfrm>
            <a:off x="7246449" y="1530720"/>
            <a:ext cx="2148936" cy="327314"/>
          </a:xfrm>
        </p:spPr>
        <p:txBody>
          <a:bodyPr>
            <a:noAutofit/>
          </a:bodyPr>
          <a:lstStyle>
            <a:lvl1pPr marL="0" indent="0" algn="ctr">
              <a:buFontTx/>
              <a:buNone/>
              <a:defRPr sz="1400"/>
            </a:lvl1pPr>
          </a:lstStyle>
          <a:p>
            <a:pPr lvl="0"/>
            <a:r>
              <a:rPr lang="en-US" dirty="0"/>
              <a:t>Click to edit Master text styles</a:t>
            </a:r>
          </a:p>
        </p:txBody>
      </p:sp>
      <p:sp>
        <p:nvSpPr>
          <p:cNvPr id="10" name="Text Placeholder 2">
            <a:extLst>
              <a:ext uri="{FF2B5EF4-FFF2-40B4-BE49-F238E27FC236}">
                <a16:creationId xmlns:a16="http://schemas.microsoft.com/office/drawing/2014/main" id="{80459261-9F78-41FA-A1AF-74780E273BDE}"/>
              </a:ext>
            </a:extLst>
          </p:cNvPr>
          <p:cNvSpPr>
            <a:spLocks noGrp="1"/>
          </p:cNvSpPr>
          <p:nvPr>
            <p:ph type="body" sz="quarter" idx="34"/>
          </p:nvPr>
        </p:nvSpPr>
        <p:spPr>
          <a:xfrm>
            <a:off x="9490419" y="1530720"/>
            <a:ext cx="2148936" cy="327314"/>
          </a:xfrm>
        </p:spPr>
        <p:txBody>
          <a:bodyPr>
            <a:noAutofit/>
          </a:bodyPr>
          <a:lstStyle>
            <a:lvl1pPr marL="0" indent="0" algn="ctr">
              <a:buFontTx/>
              <a:buNone/>
              <a:defRPr sz="1400"/>
            </a:lvl1pPr>
          </a:lstStyle>
          <a:p>
            <a:pPr lvl="0"/>
            <a:r>
              <a:rPr lang="en-US" dirty="0"/>
              <a:t>Click to edit Master text styles</a:t>
            </a:r>
          </a:p>
        </p:txBody>
      </p:sp>
    </p:spTree>
    <p:extLst>
      <p:ext uri="{BB962C8B-B14F-4D97-AF65-F5344CB8AC3E}">
        <p14:creationId xmlns:p14="http://schemas.microsoft.com/office/powerpoint/2010/main" val="3560657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Break 2">
    <p:bg>
      <p:bgPr>
        <a:solidFill>
          <a:schemeClr val="accent2"/>
        </a:solidFill>
        <a:effectLst/>
      </p:bgPr>
    </p:bg>
    <p:spTree>
      <p:nvGrpSpPr>
        <p:cNvPr id="1" name=""/>
        <p:cNvGrpSpPr/>
        <p:nvPr/>
      </p:nvGrpSpPr>
      <p:grpSpPr>
        <a:xfrm>
          <a:off x="0" y="0"/>
          <a:ext cx="0" cy="0"/>
          <a:chOff x="0" y="0"/>
          <a:chExt cx="0" cy="0"/>
        </a:xfrm>
      </p:grpSpPr>
      <p:sp>
        <p:nvSpPr>
          <p:cNvPr id="6" name="Text Placeholder 27">
            <a:extLst>
              <a:ext uri="{FF2B5EF4-FFF2-40B4-BE49-F238E27FC236}">
                <a16:creationId xmlns:a16="http://schemas.microsoft.com/office/drawing/2014/main" id="{A3CE90AE-19E3-4D26-8E98-84CDCD6B5506}"/>
              </a:ext>
            </a:extLst>
          </p:cNvPr>
          <p:cNvSpPr>
            <a:spLocks noGrp="1"/>
          </p:cNvSpPr>
          <p:nvPr>
            <p:ph type="body" sz="quarter" idx="14"/>
          </p:nvPr>
        </p:nvSpPr>
        <p:spPr>
          <a:xfrm>
            <a:off x="2191110" y="2275094"/>
            <a:ext cx="7809781" cy="1787949"/>
          </a:xfrm>
        </p:spPr>
        <p:txBody>
          <a:bodyPr lIns="0" anchor="ctr">
            <a:noAutofit/>
          </a:bodyPr>
          <a:lstStyle>
            <a:lvl1pPr marL="0" indent="0" algn="ctr">
              <a:lnSpc>
                <a:spcPct val="100000"/>
              </a:lnSpc>
              <a:spcBef>
                <a:spcPts val="0"/>
              </a:spcBef>
              <a:spcAft>
                <a:spcPts val="600"/>
              </a:spcAft>
              <a:buNone/>
              <a:defRPr sz="2800" spc="200" baseline="0">
                <a:solidFill>
                  <a:schemeClr val="bg1"/>
                </a:solidFill>
              </a:defRPr>
            </a:lvl1pPr>
          </a:lstStyle>
          <a:p>
            <a:pPr lvl="0"/>
            <a:r>
              <a:rPr lang="en-US"/>
              <a:t>Click to edit Master text styles</a:t>
            </a:r>
          </a:p>
        </p:txBody>
      </p:sp>
      <p:sp>
        <p:nvSpPr>
          <p:cNvPr id="8" name="Text Placeholder 27">
            <a:extLst>
              <a:ext uri="{FF2B5EF4-FFF2-40B4-BE49-F238E27FC236}">
                <a16:creationId xmlns:a16="http://schemas.microsoft.com/office/drawing/2014/main" id="{5E089D7B-804F-4A71-863B-FB69F185F2B5}"/>
              </a:ext>
            </a:extLst>
          </p:cNvPr>
          <p:cNvSpPr>
            <a:spLocks noGrp="1"/>
          </p:cNvSpPr>
          <p:nvPr>
            <p:ph type="body" sz="quarter" idx="15"/>
          </p:nvPr>
        </p:nvSpPr>
        <p:spPr>
          <a:xfrm>
            <a:off x="3148707" y="4077719"/>
            <a:ext cx="5894588" cy="1066205"/>
          </a:xfrm>
        </p:spPr>
        <p:txBody>
          <a:bodyPr lIns="0" anchor="t" anchorCtr="0">
            <a:noAutofit/>
          </a:bodyPr>
          <a:lstStyle>
            <a:lvl1pPr marL="0" indent="0" algn="ctr">
              <a:lnSpc>
                <a:spcPct val="100000"/>
              </a:lnSpc>
              <a:spcBef>
                <a:spcPts val="0"/>
              </a:spcBef>
              <a:spcAft>
                <a:spcPts val="600"/>
              </a:spcAft>
              <a:buNone/>
              <a:defRPr sz="1800" spc="0" baseline="0">
                <a:solidFill>
                  <a:schemeClr val="accent4"/>
                </a:solidFill>
              </a:defRPr>
            </a:lvl1pPr>
          </a:lstStyle>
          <a:p>
            <a:pPr lvl="0"/>
            <a:r>
              <a:rPr lang="en-US"/>
              <a:t>Click to edit Master text styles</a:t>
            </a:r>
          </a:p>
        </p:txBody>
      </p:sp>
      <p:sp>
        <p:nvSpPr>
          <p:cNvPr id="9" name="Rectangle 8">
            <a:extLst>
              <a:ext uri="{FF2B5EF4-FFF2-40B4-BE49-F238E27FC236}">
                <a16:creationId xmlns:a16="http://schemas.microsoft.com/office/drawing/2014/main" id="{5F7C1E19-D137-42C6-881A-D935AB9D0F39}"/>
              </a:ext>
            </a:extLst>
          </p:cNvPr>
          <p:cNvSpPr/>
          <p:nvPr/>
        </p:nvSpPr>
        <p:spPr>
          <a:xfrm>
            <a:off x="11537365" y="6502739"/>
            <a:ext cx="295274" cy="200055"/>
          </a:xfrm>
          <a:prstGeom prst="rect">
            <a:avLst/>
          </a:prstGeom>
        </p:spPr>
        <p:txBody>
          <a:bodyPr wrap="none">
            <a:spAutoFit/>
          </a:bodyPr>
          <a:lstStyle/>
          <a:p>
            <a:fld id="{684A41F7-8966-4ED9-BA1F-8EBC30B2B5A8}" type="slidenum">
              <a:rPr lang="en-GB" sz="700">
                <a:solidFill>
                  <a:schemeClr val="bg1"/>
                </a:solidFill>
              </a:rPr>
              <a:pPr/>
              <a:t>‹#›</a:t>
            </a:fld>
            <a:endParaRPr lang="en-US" sz="700">
              <a:solidFill>
                <a:schemeClr val="bg1"/>
              </a:solidFill>
            </a:endParaRPr>
          </a:p>
        </p:txBody>
      </p:sp>
      <p:sp>
        <p:nvSpPr>
          <p:cNvPr id="10" name="TextBox 9">
            <a:extLst>
              <a:ext uri="{FF2B5EF4-FFF2-40B4-BE49-F238E27FC236}">
                <a16:creationId xmlns:a16="http://schemas.microsoft.com/office/drawing/2014/main" id="{97005D45-BED6-499F-A57D-38DB8AD92EAC}"/>
              </a:ext>
            </a:extLst>
          </p:cNvPr>
          <p:cNvSpPr txBox="1"/>
          <p:nvPr/>
        </p:nvSpPr>
        <p:spPr>
          <a:xfrm>
            <a:off x="1086856" y="6556658"/>
            <a:ext cx="2358019" cy="92333"/>
          </a:xfrm>
          <a:prstGeom prst="rect">
            <a:avLst/>
          </a:prstGeom>
          <a:noFill/>
        </p:spPr>
        <p:txBody>
          <a:bodyPr wrap="square" lIns="0" tIns="0" rIns="0" bIns="0" rtlCol="0">
            <a:spAutoFit/>
          </a:bodyPr>
          <a:lstStyle/>
          <a:p>
            <a:pPr>
              <a:defRPr/>
            </a:pPr>
            <a:r>
              <a:rPr lang="en-NZ" sz="600" dirty="0">
                <a:solidFill>
                  <a:schemeClr val="bg1"/>
                </a:solidFill>
                <a:latin typeface="Arial" panose="020B0604020202020204" pitchFamily="34" charset="0"/>
                <a:cs typeface="Arial" panose="020B0604020202020204" pitchFamily="34" charset="0"/>
              </a:rPr>
              <a:t>Confidential &amp; Proprietary ©2023</a:t>
            </a:r>
            <a:r>
              <a:rPr lang="en-NZ" sz="600" baseline="0" dirty="0">
                <a:solidFill>
                  <a:schemeClr val="bg1"/>
                </a:solidFill>
                <a:latin typeface="Arial" panose="020B0604020202020204" pitchFamily="34" charset="0"/>
                <a:cs typeface="Arial" panose="020B0604020202020204" pitchFamily="34" charset="0"/>
              </a:rPr>
              <a:t> </a:t>
            </a:r>
            <a:r>
              <a:rPr lang="en-NZ" sz="600" dirty="0">
                <a:solidFill>
                  <a:schemeClr val="bg1"/>
                </a:solidFill>
                <a:latin typeface="Arial" panose="020B0604020202020204" pitchFamily="34" charset="0"/>
                <a:cs typeface="Arial" panose="020B0604020202020204" pitchFamily="34" charset="0"/>
              </a:rPr>
              <a:t>Vinson &amp; Elkins LLP  </a:t>
            </a:r>
            <a:r>
              <a:rPr lang="en-NZ" sz="600" b="1" dirty="0">
                <a:solidFill>
                  <a:schemeClr val="bg1"/>
                </a:solidFill>
                <a:latin typeface="Arial" panose="020B0604020202020204" pitchFamily="34" charset="0"/>
                <a:cs typeface="Arial" panose="020B0604020202020204" pitchFamily="34" charset="0"/>
              </a:rPr>
              <a:t>velaw.com</a:t>
            </a:r>
            <a:endParaRPr lang="en-GB" sz="600"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4BB8D27-3040-4FB8-85EA-D5C7AC6DA42B}"/>
              </a:ext>
            </a:extLst>
          </p:cNvPr>
          <p:cNvPicPr>
            <a:picLocks noChangeAspect="1"/>
          </p:cNvPicPr>
          <p:nvPr/>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18238930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ext Placeholder 45">
            <a:extLst>
              <a:ext uri="{FF2B5EF4-FFF2-40B4-BE49-F238E27FC236}">
                <a16:creationId xmlns:a16="http://schemas.microsoft.com/office/drawing/2014/main" id="{14C32B09-5F59-4FF5-A69B-5561E7F44E87}"/>
              </a:ext>
            </a:extLst>
          </p:cNvPr>
          <p:cNvSpPr>
            <a:spLocks noGrp="1"/>
          </p:cNvSpPr>
          <p:nvPr>
            <p:ph type="body" sz="quarter" idx="25"/>
          </p:nvPr>
        </p:nvSpPr>
        <p:spPr>
          <a:xfrm>
            <a:off x="499680" y="727261"/>
            <a:ext cx="6286953" cy="276999"/>
          </a:xfrm>
        </p:spPr>
        <p:txBody>
          <a:bodyPr lIns="0" tIns="0" rIns="0" bIns="0" anchor="t" anchorCtr="0">
            <a:noAutofit/>
          </a:bodyPr>
          <a:lstStyle>
            <a:lvl1pPr marL="0" indent="0" algn="l">
              <a:buNone/>
              <a:defRPr sz="1800" b="1" spc="200" baseline="0">
                <a:solidFill>
                  <a:schemeClr val="accent1"/>
                </a:solidFill>
              </a:defRPr>
            </a:lvl1pPr>
          </a:lstStyle>
          <a:p>
            <a:pPr lvl="0"/>
            <a:endParaRPr lang="en-US" dirty="0"/>
          </a:p>
        </p:txBody>
      </p:sp>
      <p:sp>
        <p:nvSpPr>
          <p:cNvPr id="9" name="Title 1">
            <a:extLst>
              <a:ext uri="{FF2B5EF4-FFF2-40B4-BE49-F238E27FC236}">
                <a16:creationId xmlns:a16="http://schemas.microsoft.com/office/drawing/2014/main" id="{9982B93C-4A82-40A9-B3C4-DADF9A3F3C4F}"/>
              </a:ext>
            </a:extLst>
          </p:cNvPr>
          <p:cNvSpPr>
            <a:spLocks noGrp="1"/>
          </p:cNvSpPr>
          <p:nvPr>
            <p:ph type="title"/>
          </p:nvPr>
        </p:nvSpPr>
        <p:spPr>
          <a:xfrm>
            <a:off x="502250" y="499653"/>
            <a:ext cx="6284383" cy="184666"/>
          </a:xfrm>
        </p:spPr>
        <p:txBody>
          <a:bodyPr lIns="0" tIns="0" rIns="0" bIns="0" anchor="t">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0135784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Optional">
    <p:spTree>
      <p:nvGrpSpPr>
        <p:cNvPr id="1" name=""/>
        <p:cNvGrpSpPr/>
        <p:nvPr/>
      </p:nvGrpSpPr>
      <p:grpSpPr>
        <a:xfrm>
          <a:off x="0" y="0"/>
          <a:ext cx="0" cy="0"/>
          <a:chOff x="0" y="0"/>
          <a:chExt cx="0" cy="0"/>
        </a:xfrm>
      </p:grpSpPr>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488177" y="724224"/>
            <a:ext cx="6321459" cy="526608"/>
          </a:xfrm>
        </p:spPr>
        <p:txBody>
          <a:bodyPr lIns="0">
            <a:noAutofit/>
          </a:bodyPr>
          <a:lstStyle>
            <a:lvl1pPr marL="0" indent="0" algn="l">
              <a:lnSpc>
                <a:spcPct val="100000"/>
              </a:lnSpc>
              <a:buNone/>
              <a:defRPr sz="3600" spc="200" baseline="0">
                <a:solidFill>
                  <a:schemeClr val="accent1"/>
                </a:solidFill>
              </a:defRPr>
            </a:lvl1pPr>
          </a:lstStyle>
          <a:p>
            <a:pPr lvl="0"/>
            <a:endParaRPr lang="en-US" dirty="0"/>
          </a:p>
        </p:txBody>
      </p:sp>
      <p:sp>
        <p:nvSpPr>
          <p:cNvPr id="9" name="Title 1">
            <a:extLst>
              <a:ext uri="{FF2B5EF4-FFF2-40B4-BE49-F238E27FC236}">
                <a16:creationId xmlns:a16="http://schemas.microsoft.com/office/drawing/2014/main" id="{D7A7BBFF-E7C8-4B01-88B9-85BE09DDE531}"/>
              </a:ext>
            </a:extLst>
          </p:cNvPr>
          <p:cNvSpPr>
            <a:spLocks noGrp="1"/>
          </p:cNvSpPr>
          <p:nvPr>
            <p:ph type="title"/>
          </p:nvPr>
        </p:nvSpPr>
        <p:spPr>
          <a:xfrm>
            <a:off x="502250" y="458996"/>
            <a:ext cx="6284383" cy="265976"/>
          </a:xfrm>
        </p:spPr>
        <p:txBody>
          <a:bodyPr lIns="0" tIns="0" rIns="0" bIns="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42560863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hart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DA2660-6382-49B4-A846-E56EA31BC0BF}"/>
              </a:ext>
            </a:extLst>
          </p:cNvPr>
          <p:cNvSpPr/>
          <p:nvPr userDrawn="1"/>
        </p:nvSpPr>
        <p:spPr>
          <a:xfrm>
            <a:off x="0" y="0"/>
            <a:ext cx="12192000" cy="203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488177" y="724224"/>
            <a:ext cx="6321459" cy="526608"/>
          </a:xfrm>
        </p:spPr>
        <p:txBody>
          <a:bodyPr lIns="0">
            <a:noAutofit/>
          </a:bodyPr>
          <a:lstStyle>
            <a:lvl1pPr marL="0" indent="0" algn="l">
              <a:lnSpc>
                <a:spcPct val="100000"/>
              </a:lnSpc>
              <a:buNone/>
              <a:defRPr sz="3600" spc="200" baseline="0">
                <a:solidFill>
                  <a:schemeClr val="accent1"/>
                </a:solidFill>
              </a:defRPr>
            </a:lvl1pPr>
          </a:lstStyle>
          <a:p>
            <a:pPr lvl="0"/>
            <a:endParaRPr lang="en-US" dirty="0"/>
          </a:p>
        </p:txBody>
      </p:sp>
      <p:sp>
        <p:nvSpPr>
          <p:cNvPr id="26" name="Text Placeholder 43">
            <a:extLst>
              <a:ext uri="{FF2B5EF4-FFF2-40B4-BE49-F238E27FC236}">
                <a16:creationId xmlns:a16="http://schemas.microsoft.com/office/drawing/2014/main" id="{02AF7E5E-459A-4AF3-A012-D88818E644CA}"/>
              </a:ext>
            </a:extLst>
          </p:cNvPr>
          <p:cNvSpPr>
            <a:spLocks noGrp="1"/>
          </p:cNvSpPr>
          <p:nvPr>
            <p:ph type="body" sz="quarter" idx="26"/>
          </p:nvPr>
        </p:nvSpPr>
        <p:spPr>
          <a:xfrm>
            <a:off x="7288882" y="476248"/>
            <a:ext cx="4090319" cy="1335298"/>
          </a:xfrm>
        </p:spPr>
        <p:txBody>
          <a:bodyPr wrap="square" lIns="0">
            <a:noAutofit/>
          </a:bodyPr>
          <a:lstStyle>
            <a:lvl1pPr marL="0" indent="0">
              <a:lnSpc>
                <a:spcPct val="100000"/>
              </a:lnSpc>
              <a:spcAft>
                <a:spcPts val="600"/>
              </a:spcAft>
              <a:buNone/>
              <a:defRPr sz="1000"/>
            </a:lvl1pPr>
          </a:lstStyle>
          <a:p>
            <a:pPr lvl="0"/>
            <a:endParaRPr lang="en-US" dirty="0"/>
          </a:p>
        </p:txBody>
      </p:sp>
      <p:sp>
        <p:nvSpPr>
          <p:cNvPr id="9" name="Title 1">
            <a:extLst>
              <a:ext uri="{FF2B5EF4-FFF2-40B4-BE49-F238E27FC236}">
                <a16:creationId xmlns:a16="http://schemas.microsoft.com/office/drawing/2014/main" id="{D7A7BBFF-E7C8-4B01-88B9-85BE09DDE531}"/>
              </a:ext>
            </a:extLst>
          </p:cNvPr>
          <p:cNvSpPr>
            <a:spLocks noGrp="1"/>
          </p:cNvSpPr>
          <p:nvPr>
            <p:ph type="title"/>
          </p:nvPr>
        </p:nvSpPr>
        <p:spPr>
          <a:xfrm>
            <a:off x="502250" y="458996"/>
            <a:ext cx="6284383" cy="265976"/>
          </a:xfrm>
        </p:spPr>
        <p:txBody>
          <a:bodyPr lIns="0" tIns="0" rIns="0" bIns="0">
            <a:noAutofit/>
          </a:bodyPr>
          <a:lstStyle>
            <a:lvl1pPr>
              <a:defRPr sz="1200" b="1">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2579511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s 2">
    <p:spTree>
      <p:nvGrpSpPr>
        <p:cNvPr id="1" name=""/>
        <p:cNvGrpSpPr/>
        <p:nvPr/>
      </p:nvGrpSpPr>
      <p:grpSpPr>
        <a:xfrm>
          <a:off x="0" y="0"/>
          <a:ext cx="0" cy="0"/>
          <a:chOff x="0" y="0"/>
          <a:chExt cx="0" cy="0"/>
        </a:xfrm>
      </p:grpSpPr>
      <p:sp>
        <p:nvSpPr>
          <p:cNvPr id="26" name="Text Placeholder 43">
            <a:extLst>
              <a:ext uri="{FF2B5EF4-FFF2-40B4-BE49-F238E27FC236}">
                <a16:creationId xmlns:a16="http://schemas.microsoft.com/office/drawing/2014/main" id="{02AF7E5E-459A-4AF3-A012-D88818E644CA}"/>
              </a:ext>
            </a:extLst>
          </p:cNvPr>
          <p:cNvSpPr>
            <a:spLocks noGrp="1"/>
          </p:cNvSpPr>
          <p:nvPr>
            <p:ph type="body" sz="quarter" idx="26"/>
          </p:nvPr>
        </p:nvSpPr>
        <p:spPr>
          <a:xfrm>
            <a:off x="500021" y="1499243"/>
            <a:ext cx="5729329" cy="276999"/>
          </a:xfrm>
        </p:spPr>
        <p:txBody>
          <a:bodyPr wrap="square" lIns="0">
            <a:spAutoFit/>
          </a:bodyPr>
          <a:lstStyle>
            <a:lvl1pPr marL="0" indent="0">
              <a:lnSpc>
                <a:spcPct val="100000"/>
              </a:lnSpc>
              <a:spcAft>
                <a:spcPts val="600"/>
              </a:spcAft>
              <a:buNone/>
              <a:defRPr sz="1200"/>
            </a:lvl1pPr>
          </a:lstStyle>
          <a:p>
            <a:pPr lvl="0"/>
            <a:endParaRPr lang="en-US" dirty="0"/>
          </a:p>
        </p:txBody>
      </p:sp>
      <p:sp>
        <p:nvSpPr>
          <p:cNvPr id="5" name="Text Placeholder 45">
            <a:extLst>
              <a:ext uri="{FF2B5EF4-FFF2-40B4-BE49-F238E27FC236}">
                <a16:creationId xmlns:a16="http://schemas.microsoft.com/office/drawing/2014/main" id="{464335B6-BEFE-4C7B-B533-F0D6BCB0D003}"/>
              </a:ext>
            </a:extLst>
          </p:cNvPr>
          <p:cNvSpPr>
            <a:spLocks noGrp="1"/>
          </p:cNvSpPr>
          <p:nvPr>
            <p:ph type="body" sz="quarter" idx="25"/>
          </p:nvPr>
        </p:nvSpPr>
        <p:spPr>
          <a:xfrm>
            <a:off x="499680" y="727261"/>
            <a:ext cx="6286953" cy="276999"/>
          </a:xfrm>
        </p:spPr>
        <p:txBody>
          <a:bodyPr lIns="0" tIns="0" rIns="0" bIns="0" anchor="t" anchorCtr="0">
            <a:noAutofit/>
          </a:bodyPr>
          <a:lstStyle>
            <a:lvl1pPr marL="0" indent="0" algn="l">
              <a:buNone/>
              <a:defRPr sz="1800" b="1" spc="200" baseline="0">
                <a:solidFill>
                  <a:schemeClr val="accent1"/>
                </a:solidFill>
              </a:defRPr>
            </a:lvl1pPr>
          </a:lstStyle>
          <a:p>
            <a:pPr lvl="0"/>
            <a:endParaRPr lang="en-US" dirty="0"/>
          </a:p>
        </p:txBody>
      </p:sp>
      <p:sp>
        <p:nvSpPr>
          <p:cNvPr id="6" name="Title 1">
            <a:extLst>
              <a:ext uri="{FF2B5EF4-FFF2-40B4-BE49-F238E27FC236}">
                <a16:creationId xmlns:a16="http://schemas.microsoft.com/office/drawing/2014/main" id="{CD899AF1-D9B3-479C-9889-CC631FD2AEE1}"/>
              </a:ext>
            </a:extLst>
          </p:cNvPr>
          <p:cNvSpPr>
            <a:spLocks noGrp="1"/>
          </p:cNvSpPr>
          <p:nvPr>
            <p:ph type="title"/>
          </p:nvPr>
        </p:nvSpPr>
        <p:spPr>
          <a:xfrm>
            <a:off x="502250" y="499653"/>
            <a:ext cx="6284383" cy="184666"/>
          </a:xfrm>
        </p:spPr>
        <p:txBody>
          <a:bodyPr lIns="0" tIns="0" rIns="0" bIns="0" anchor="t">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8408127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arts 3">
    <p:spTree>
      <p:nvGrpSpPr>
        <p:cNvPr id="1" name=""/>
        <p:cNvGrpSpPr/>
        <p:nvPr/>
      </p:nvGrpSpPr>
      <p:grpSpPr>
        <a:xfrm>
          <a:off x="0" y="0"/>
          <a:ext cx="0" cy="0"/>
          <a:chOff x="0" y="0"/>
          <a:chExt cx="0" cy="0"/>
        </a:xfrm>
      </p:grpSpPr>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488177" y="724224"/>
            <a:ext cx="6321459" cy="526608"/>
          </a:xfrm>
        </p:spPr>
        <p:txBody>
          <a:bodyPr lIns="0">
            <a:noAutofit/>
          </a:bodyPr>
          <a:lstStyle>
            <a:lvl1pPr marL="0" indent="0" algn="l">
              <a:lnSpc>
                <a:spcPct val="100000"/>
              </a:lnSpc>
              <a:buNone/>
              <a:defRPr sz="3600" spc="200" baseline="0">
                <a:solidFill>
                  <a:schemeClr val="accent1"/>
                </a:solidFill>
              </a:defRPr>
            </a:lvl1pPr>
          </a:lstStyle>
          <a:p>
            <a:pPr lvl="0"/>
            <a:endParaRPr lang="en-US" dirty="0"/>
          </a:p>
        </p:txBody>
      </p:sp>
      <p:sp>
        <p:nvSpPr>
          <p:cNvPr id="26" name="Text Placeholder 43">
            <a:extLst>
              <a:ext uri="{FF2B5EF4-FFF2-40B4-BE49-F238E27FC236}">
                <a16:creationId xmlns:a16="http://schemas.microsoft.com/office/drawing/2014/main" id="{02AF7E5E-459A-4AF3-A012-D88818E644CA}"/>
              </a:ext>
            </a:extLst>
          </p:cNvPr>
          <p:cNvSpPr>
            <a:spLocks noGrp="1"/>
          </p:cNvSpPr>
          <p:nvPr>
            <p:ph type="body" sz="quarter" idx="26"/>
          </p:nvPr>
        </p:nvSpPr>
        <p:spPr>
          <a:xfrm>
            <a:off x="500021" y="1499243"/>
            <a:ext cx="10879180" cy="276999"/>
          </a:xfrm>
        </p:spPr>
        <p:txBody>
          <a:bodyPr lIns="0">
            <a:spAutoFit/>
          </a:bodyPr>
          <a:lstStyle>
            <a:lvl1pPr marL="0" indent="0">
              <a:lnSpc>
                <a:spcPct val="100000"/>
              </a:lnSpc>
              <a:spcAft>
                <a:spcPts val="600"/>
              </a:spcAft>
              <a:buNone/>
              <a:defRPr sz="1200"/>
            </a:lvl1pPr>
          </a:lstStyle>
          <a:p>
            <a:pPr lvl="0"/>
            <a:endParaRPr lang="en-US" dirty="0"/>
          </a:p>
        </p:txBody>
      </p:sp>
      <p:sp>
        <p:nvSpPr>
          <p:cNvPr id="9" name="Title 1">
            <a:extLst>
              <a:ext uri="{FF2B5EF4-FFF2-40B4-BE49-F238E27FC236}">
                <a16:creationId xmlns:a16="http://schemas.microsoft.com/office/drawing/2014/main" id="{D7A7BBFF-E7C8-4B01-88B9-85BE09DDE531}"/>
              </a:ext>
            </a:extLst>
          </p:cNvPr>
          <p:cNvSpPr>
            <a:spLocks noGrp="1"/>
          </p:cNvSpPr>
          <p:nvPr>
            <p:ph type="title"/>
          </p:nvPr>
        </p:nvSpPr>
        <p:spPr>
          <a:xfrm>
            <a:off x="502250" y="458996"/>
            <a:ext cx="6284383" cy="265976"/>
          </a:xfrm>
        </p:spPr>
        <p:txBody>
          <a:bodyPr lIns="0" tIns="0" rIns="0" bIns="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4772123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harts 4">
    <p:spTree>
      <p:nvGrpSpPr>
        <p:cNvPr id="1" name=""/>
        <p:cNvGrpSpPr/>
        <p:nvPr/>
      </p:nvGrpSpPr>
      <p:grpSpPr>
        <a:xfrm>
          <a:off x="0" y="0"/>
          <a:ext cx="0" cy="0"/>
          <a:chOff x="0" y="0"/>
          <a:chExt cx="0" cy="0"/>
        </a:xfrm>
      </p:grpSpPr>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488177" y="724224"/>
            <a:ext cx="6321459" cy="526608"/>
          </a:xfrm>
        </p:spPr>
        <p:txBody>
          <a:bodyPr lIns="0">
            <a:noAutofit/>
          </a:bodyPr>
          <a:lstStyle>
            <a:lvl1pPr marL="0" indent="0" algn="l">
              <a:lnSpc>
                <a:spcPct val="100000"/>
              </a:lnSpc>
              <a:buNone/>
              <a:defRPr sz="3600" spc="200" baseline="0">
                <a:solidFill>
                  <a:schemeClr val="accent1"/>
                </a:solidFill>
              </a:defRPr>
            </a:lvl1pPr>
          </a:lstStyle>
          <a:p>
            <a:pPr lvl="0"/>
            <a:endParaRPr lang="en-US" dirty="0"/>
          </a:p>
        </p:txBody>
      </p:sp>
      <p:sp>
        <p:nvSpPr>
          <p:cNvPr id="26" name="Text Placeholder 43">
            <a:extLst>
              <a:ext uri="{FF2B5EF4-FFF2-40B4-BE49-F238E27FC236}">
                <a16:creationId xmlns:a16="http://schemas.microsoft.com/office/drawing/2014/main" id="{02AF7E5E-459A-4AF3-A012-D88818E644CA}"/>
              </a:ext>
            </a:extLst>
          </p:cNvPr>
          <p:cNvSpPr>
            <a:spLocks noGrp="1"/>
          </p:cNvSpPr>
          <p:nvPr>
            <p:ph type="body" sz="quarter" idx="26"/>
          </p:nvPr>
        </p:nvSpPr>
        <p:spPr>
          <a:xfrm>
            <a:off x="500021" y="1499243"/>
            <a:ext cx="5272129" cy="276999"/>
          </a:xfrm>
        </p:spPr>
        <p:txBody>
          <a:bodyPr wrap="square" lIns="0">
            <a:spAutoFit/>
          </a:bodyPr>
          <a:lstStyle>
            <a:lvl1pPr marL="0" indent="0">
              <a:lnSpc>
                <a:spcPct val="100000"/>
              </a:lnSpc>
              <a:spcAft>
                <a:spcPts val="600"/>
              </a:spcAft>
              <a:buNone/>
              <a:defRPr sz="1200"/>
            </a:lvl1pPr>
          </a:lstStyle>
          <a:p>
            <a:pPr lvl="0"/>
            <a:endParaRPr lang="en-US" dirty="0"/>
          </a:p>
        </p:txBody>
      </p:sp>
      <p:sp>
        <p:nvSpPr>
          <p:cNvPr id="9" name="Title 1">
            <a:extLst>
              <a:ext uri="{FF2B5EF4-FFF2-40B4-BE49-F238E27FC236}">
                <a16:creationId xmlns:a16="http://schemas.microsoft.com/office/drawing/2014/main" id="{D7A7BBFF-E7C8-4B01-88B9-85BE09DDE531}"/>
              </a:ext>
            </a:extLst>
          </p:cNvPr>
          <p:cNvSpPr>
            <a:spLocks noGrp="1"/>
          </p:cNvSpPr>
          <p:nvPr>
            <p:ph type="title"/>
          </p:nvPr>
        </p:nvSpPr>
        <p:spPr>
          <a:xfrm>
            <a:off x="502250" y="458996"/>
            <a:ext cx="6284383" cy="265976"/>
          </a:xfrm>
        </p:spPr>
        <p:txBody>
          <a:bodyPr lIns="0" tIns="0" rIns="0" bIns="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3967342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9718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ack Page 2">
    <p:bg>
      <p:bgPr>
        <a:solidFill>
          <a:schemeClr val="bg2"/>
        </a:solidFill>
        <a:effectLst/>
      </p:bgPr>
    </p:bg>
    <p:spTree>
      <p:nvGrpSpPr>
        <p:cNvPr id="1" name=""/>
        <p:cNvGrpSpPr/>
        <p:nvPr/>
      </p:nvGrpSpPr>
      <p:grpSpPr>
        <a:xfrm>
          <a:off x="0" y="0"/>
          <a:ext cx="0" cy="0"/>
          <a:chOff x="0" y="0"/>
          <a:chExt cx="0" cy="0"/>
        </a:xfrm>
      </p:grpSpPr>
      <p:sp>
        <p:nvSpPr>
          <p:cNvPr id="8" name="Text Placeholder 17">
            <a:extLst>
              <a:ext uri="{FF2B5EF4-FFF2-40B4-BE49-F238E27FC236}">
                <a16:creationId xmlns:a16="http://schemas.microsoft.com/office/drawing/2014/main" id="{7D8CD73D-8335-4BB2-A371-F2CEBBFFE769}"/>
              </a:ext>
            </a:extLst>
          </p:cNvPr>
          <p:cNvSpPr>
            <a:spLocks noGrp="1"/>
          </p:cNvSpPr>
          <p:nvPr>
            <p:ph type="body" sz="quarter" idx="10"/>
          </p:nvPr>
        </p:nvSpPr>
        <p:spPr>
          <a:xfrm>
            <a:off x="795481" y="1837874"/>
            <a:ext cx="6105652" cy="1077218"/>
          </a:xfrm>
        </p:spPr>
        <p:txBody>
          <a:bodyPr wrap="square" lIns="0">
            <a:spAutoFit/>
          </a:bodyPr>
          <a:lstStyle>
            <a:lvl1pPr marL="0" indent="0" algn="l">
              <a:buFontTx/>
              <a:buNone/>
              <a:defRPr sz="3200" b="0" cap="all" baseline="0">
                <a:solidFill>
                  <a:schemeClr val="accent1"/>
                </a:solidFill>
              </a:defRPr>
            </a:lvl1pPr>
          </a:lstStyle>
          <a:p>
            <a:pPr lvl="0"/>
            <a:r>
              <a:rPr lang="en-US" dirty="0"/>
              <a:t>Click to edit Master text styles</a:t>
            </a:r>
          </a:p>
        </p:txBody>
      </p:sp>
      <p:sp>
        <p:nvSpPr>
          <p:cNvPr id="9" name="Text Placeholder 19">
            <a:extLst>
              <a:ext uri="{FF2B5EF4-FFF2-40B4-BE49-F238E27FC236}">
                <a16:creationId xmlns:a16="http://schemas.microsoft.com/office/drawing/2014/main" id="{FCB26D9A-4FCB-4146-BC48-53F0DA4FD162}"/>
              </a:ext>
            </a:extLst>
          </p:cNvPr>
          <p:cNvSpPr>
            <a:spLocks noGrp="1"/>
          </p:cNvSpPr>
          <p:nvPr>
            <p:ph type="body" sz="quarter" idx="11"/>
          </p:nvPr>
        </p:nvSpPr>
        <p:spPr>
          <a:xfrm>
            <a:off x="813972" y="2453401"/>
            <a:ext cx="5122256" cy="279757"/>
          </a:xfrm>
        </p:spPr>
        <p:txBody>
          <a:bodyPr lIns="0">
            <a:spAutoFit/>
          </a:bodyPr>
          <a:lstStyle>
            <a:lvl1pPr marL="0" indent="0">
              <a:lnSpc>
                <a:spcPct val="110000"/>
              </a:lnSpc>
              <a:buFontTx/>
              <a:buNone/>
              <a:defRPr sz="1200" b="0">
                <a:solidFill>
                  <a:schemeClr val="accent6"/>
                </a:solidFill>
              </a:defRPr>
            </a:lvl1pPr>
            <a:lvl2pPr>
              <a:lnSpc>
                <a:spcPct val="110000"/>
              </a:lnSpc>
              <a:defRPr sz="1050">
                <a:solidFill>
                  <a:schemeClr val="bg1"/>
                </a:solidFill>
              </a:defRPr>
            </a:lvl2pPr>
            <a:lvl3pPr>
              <a:lnSpc>
                <a:spcPct val="110000"/>
              </a:lnSpc>
              <a:defRPr sz="1050">
                <a:solidFill>
                  <a:schemeClr val="bg1"/>
                </a:solidFill>
              </a:defRPr>
            </a:lvl3pPr>
            <a:lvl4pPr>
              <a:lnSpc>
                <a:spcPct val="110000"/>
              </a:lnSpc>
              <a:defRPr sz="1050">
                <a:solidFill>
                  <a:schemeClr val="bg1"/>
                </a:solidFill>
              </a:defRPr>
            </a:lvl4pPr>
            <a:lvl5pPr>
              <a:lnSpc>
                <a:spcPct val="110000"/>
              </a:lnSpc>
              <a:defRPr sz="1050">
                <a:solidFill>
                  <a:schemeClr val="bg1"/>
                </a:solidFill>
              </a:defRPr>
            </a:lvl5pPr>
          </a:lstStyle>
          <a:p>
            <a:pPr lvl="0"/>
            <a:endParaRPr lang="en-US" dirty="0"/>
          </a:p>
        </p:txBody>
      </p:sp>
      <p:sp>
        <p:nvSpPr>
          <p:cNvPr id="10" name="Text Placeholder 42">
            <a:extLst>
              <a:ext uri="{FF2B5EF4-FFF2-40B4-BE49-F238E27FC236}">
                <a16:creationId xmlns:a16="http://schemas.microsoft.com/office/drawing/2014/main" id="{FB44F443-9ED7-44AE-9CCF-EFA0EE18DD4B}"/>
              </a:ext>
            </a:extLst>
          </p:cNvPr>
          <p:cNvSpPr>
            <a:spLocks noGrp="1"/>
          </p:cNvSpPr>
          <p:nvPr>
            <p:ph type="body" sz="quarter" idx="12"/>
          </p:nvPr>
        </p:nvSpPr>
        <p:spPr>
          <a:xfrm>
            <a:off x="819026" y="532540"/>
            <a:ext cx="2413169" cy="107722"/>
          </a:xfrm>
        </p:spPr>
        <p:txBody>
          <a:bodyPr lIns="0" anchor="ctr" anchorCtr="0"/>
          <a:lstStyle>
            <a:lvl1pPr marL="0" indent="0">
              <a:buFontTx/>
              <a:buNone/>
              <a:defRPr sz="700" b="0">
                <a:solidFill>
                  <a:schemeClr val="accent6"/>
                </a:solidFill>
              </a:defRPr>
            </a:lvl1pPr>
          </a:lstStyle>
          <a:p>
            <a:pPr lvl="0"/>
            <a:r>
              <a:rPr lang="en-US" dirty="0"/>
              <a:t>Click to edit Master text styles</a:t>
            </a:r>
          </a:p>
        </p:txBody>
      </p:sp>
      <p:sp useBgFill="1">
        <p:nvSpPr>
          <p:cNvPr id="6" name="TextBox 5">
            <a:extLst>
              <a:ext uri="{FF2B5EF4-FFF2-40B4-BE49-F238E27FC236}">
                <a16:creationId xmlns:a16="http://schemas.microsoft.com/office/drawing/2014/main" id="{F959B42C-9BB4-4A05-B1FB-AA21DC05C1F0}"/>
              </a:ext>
            </a:extLst>
          </p:cNvPr>
          <p:cNvSpPr txBox="1"/>
          <p:nvPr userDrawn="1"/>
        </p:nvSpPr>
        <p:spPr>
          <a:xfrm>
            <a:off x="1086854" y="6556658"/>
            <a:ext cx="3728659" cy="92333"/>
          </a:xfrm>
          <a:prstGeom prst="rect">
            <a:avLst/>
          </a:prstGeom>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dirty="0">
                <a:ln>
                  <a:noFill/>
                </a:ln>
                <a:solidFill>
                  <a:srgbClr val="1F4D64"/>
                </a:solidFill>
                <a:effectLst/>
                <a:uLnTx/>
                <a:uFillTx/>
                <a:latin typeface="Arial" panose="020B0604020202020204" pitchFamily="34" charset="0"/>
                <a:ea typeface="+mn-ea"/>
                <a:cs typeface="Arial" panose="020B0604020202020204" pitchFamily="34" charset="0"/>
              </a:rPr>
              <a:t>Confidential &amp; Proprietary ©2023 Vinson &amp; Elkins LLP  </a:t>
            </a:r>
            <a:r>
              <a:rPr kumimoji="0" lang="en-NZ" sz="600" b="1" i="0" u="none" strike="noStrike" kern="1200" cap="none" spc="0" normalizeH="0" baseline="0" noProof="0" dirty="0">
                <a:ln>
                  <a:noFill/>
                </a:ln>
                <a:solidFill>
                  <a:srgbClr val="1F4D64"/>
                </a:solidFill>
                <a:effectLst/>
                <a:uLnTx/>
                <a:uFillTx/>
                <a:latin typeface="Arial" panose="020B0604020202020204" pitchFamily="34" charset="0"/>
                <a:ea typeface="+mn-ea"/>
                <a:cs typeface="Arial" panose="020B0604020202020204" pitchFamily="34" charset="0"/>
              </a:rPr>
              <a:t>velaw.com</a:t>
            </a:r>
            <a:endParaRPr kumimoji="0" lang="en-GB" sz="600" b="0" i="0" u="none" strike="noStrike" kern="1200" cap="none" spc="0" normalizeH="0" baseline="0" noProof="0" dirty="0">
              <a:ln>
                <a:noFill/>
              </a:ln>
              <a:solidFill>
                <a:srgbClr val="1F4D64"/>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3D55F81-34EF-41B1-B6E6-EBDE0D122AC2}"/>
              </a:ext>
            </a:extLst>
          </p:cNvPr>
          <p:cNvPicPr>
            <a:picLocks noChangeAspect="1"/>
          </p:cNvPicPr>
          <p:nvPr userDrawn="1"/>
        </p:nvPicPr>
        <p:blipFill>
          <a:blip r:embed="rId2"/>
          <a:stretch>
            <a:fillRect/>
          </a:stretch>
        </p:blipFill>
        <p:spPr>
          <a:xfrm>
            <a:off x="508000" y="6473572"/>
            <a:ext cx="402337" cy="158496"/>
          </a:xfrm>
          <a:prstGeom prst="rect">
            <a:avLst/>
          </a:prstGeom>
        </p:spPr>
      </p:pic>
      <p:sp>
        <p:nvSpPr>
          <p:cNvPr id="11" name="Text Placeholder 3">
            <a:extLst>
              <a:ext uri="{FF2B5EF4-FFF2-40B4-BE49-F238E27FC236}">
                <a16:creationId xmlns:a16="http://schemas.microsoft.com/office/drawing/2014/main" id="{4CC91580-062D-4B1B-8153-23F468C5EA6C}"/>
              </a:ext>
            </a:extLst>
          </p:cNvPr>
          <p:cNvSpPr>
            <a:spLocks noGrp="1"/>
          </p:cNvSpPr>
          <p:nvPr>
            <p:ph type="body" sz="quarter" idx="13"/>
          </p:nvPr>
        </p:nvSpPr>
        <p:spPr>
          <a:xfrm>
            <a:off x="8275765" y="1960149"/>
            <a:ext cx="2600549" cy="323165"/>
          </a:xfrm>
        </p:spPr>
        <p:txBody>
          <a:bodyPr/>
          <a:lstStyle>
            <a:lvl1pPr marL="0" indent="0">
              <a:spcAft>
                <a:spcPts val="0"/>
              </a:spcAft>
              <a:buFontTx/>
              <a:buNone/>
              <a:defRPr sz="1050" b="0">
                <a:solidFill>
                  <a:schemeClr val="accent1"/>
                </a:solidFill>
              </a:defRPr>
            </a:lvl1pPr>
          </a:lstStyle>
          <a:p>
            <a:pPr lvl="0"/>
            <a:r>
              <a:rPr lang="en-US" dirty="0"/>
              <a:t>Click to edit Master text styles</a:t>
            </a:r>
          </a:p>
        </p:txBody>
      </p:sp>
      <p:sp>
        <p:nvSpPr>
          <p:cNvPr id="12" name="Text Placeholder 3">
            <a:extLst>
              <a:ext uri="{FF2B5EF4-FFF2-40B4-BE49-F238E27FC236}">
                <a16:creationId xmlns:a16="http://schemas.microsoft.com/office/drawing/2014/main" id="{32D2046F-B1AF-4FF5-90D9-967BF09488BB}"/>
              </a:ext>
            </a:extLst>
          </p:cNvPr>
          <p:cNvSpPr>
            <a:spLocks noGrp="1"/>
          </p:cNvSpPr>
          <p:nvPr>
            <p:ph type="body" sz="quarter" idx="14"/>
          </p:nvPr>
        </p:nvSpPr>
        <p:spPr>
          <a:xfrm>
            <a:off x="8275765" y="2421331"/>
            <a:ext cx="2600549" cy="323165"/>
          </a:xfrm>
        </p:spPr>
        <p:txBody>
          <a:bodyPr/>
          <a:lstStyle>
            <a:lvl1pPr marL="0" indent="0">
              <a:spcAft>
                <a:spcPts val="0"/>
              </a:spcAft>
              <a:buFontTx/>
              <a:buNone/>
              <a:defRPr sz="1050" b="0">
                <a:solidFill>
                  <a:schemeClr val="accent1"/>
                </a:solidFill>
              </a:defRPr>
            </a:lvl1pPr>
          </a:lstStyle>
          <a:p>
            <a:pPr lvl="0"/>
            <a:r>
              <a:rPr lang="en-US" dirty="0"/>
              <a:t>Click to edit Master text styles</a:t>
            </a:r>
          </a:p>
        </p:txBody>
      </p:sp>
      <p:sp>
        <p:nvSpPr>
          <p:cNvPr id="13" name="Text Placeholder 3">
            <a:extLst>
              <a:ext uri="{FF2B5EF4-FFF2-40B4-BE49-F238E27FC236}">
                <a16:creationId xmlns:a16="http://schemas.microsoft.com/office/drawing/2014/main" id="{0BF99F8F-EA50-49FF-914C-F629D14A6BEA}"/>
              </a:ext>
            </a:extLst>
          </p:cNvPr>
          <p:cNvSpPr>
            <a:spLocks noGrp="1"/>
          </p:cNvSpPr>
          <p:nvPr>
            <p:ph type="body" sz="quarter" idx="15"/>
          </p:nvPr>
        </p:nvSpPr>
        <p:spPr>
          <a:xfrm>
            <a:off x="8275765" y="2882513"/>
            <a:ext cx="2600549" cy="323165"/>
          </a:xfrm>
        </p:spPr>
        <p:txBody>
          <a:bodyPr/>
          <a:lstStyle>
            <a:lvl1pPr marL="0" indent="0">
              <a:spcAft>
                <a:spcPts val="0"/>
              </a:spcAft>
              <a:buFontTx/>
              <a:buNone/>
              <a:defRPr sz="1050" b="0">
                <a:solidFill>
                  <a:schemeClr val="accent1"/>
                </a:solidFill>
              </a:defRPr>
            </a:lvl1pPr>
          </a:lstStyle>
          <a:p>
            <a:pPr lvl="0"/>
            <a:r>
              <a:rPr lang="en-US" dirty="0"/>
              <a:t>Click to edit Master text styles</a:t>
            </a:r>
          </a:p>
        </p:txBody>
      </p:sp>
      <p:sp>
        <p:nvSpPr>
          <p:cNvPr id="14" name="Text Placeholder 3">
            <a:extLst>
              <a:ext uri="{FF2B5EF4-FFF2-40B4-BE49-F238E27FC236}">
                <a16:creationId xmlns:a16="http://schemas.microsoft.com/office/drawing/2014/main" id="{DB0A33F8-ACDB-49DC-9FCA-E65CBC5F1EA8}"/>
              </a:ext>
            </a:extLst>
          </p:cNvPr>
          <p:cNvSpPr>
            <a:spLocks noGrp="1"/>
          </p:cNvSpPr>
          <p:nvPr>
            <p:ph type="body" sz="quarter" idx="17"/>
          </p:nvPr>
        </p:nvSpPr>
        <p:spPr>
          <a:xfrm>
            <a:off x="8275765" y="3343695"/>
            <a:ext cx="2600549" cy="323165"/>
          </a:xfrm>
        </p:spPr>
        <p:txBody>
          <a:bodyPr/>
          <a:lstStyle>
            <a:lvl1pPr marL="0" indent="0">
              <a:spcAft>
                <a:spcPts val="0"/>
              </a:spcAft>
              <a:buFontTx/>
              <a:buNone/>
              <a:defRPr sz="1050" b="0">
                <a:solidFill>
                  <a:schemeClr val="accent1"/>
                </a:solidFill>
              </a:defRPr>
            </a:lvl1pPr>
          </a:lstStyle>
          <a:p>
            <a:pPr lvl="0"/>
            <a:r>
              <a:rPr lang="en-US" dirty="0"/>
              <a:t>Click to edit Master text styles</a:t>
            </a:r>
          </a:p>
        </p:txBody>
      </p:sp>
      <p:sp>
        <p:nvSpPr>
          <p:cNvPr id="15" name="Text Placeholder 3">
            <a:extLst>
              <a:ext uri="{FF2B5EF4-FFF2-40B4-BE49-F238E27FC236}">
                <a16:creationId xmlns:a16="http://schemas.microsoft.com/office/drawing/2014/main" id="{DD3BBB8D-3401-4C41-B9AF-1AD2B48A4877}"/>
              </a:ext>
            </a:extLst>
          </p:cNvPr>
          <p:cNvSpPr>
            <a:spLocks noGrp="1"/>
          </p:cNvSpPr>
          <p:nvPr>
            <p:ph type="body" sz="quarter" idx="18"/>
          </p:nvPr>
        </p:nvSpPr>
        <p:spPr>
          <a:xfrm>
            <a:off x="8266305" y="3804876"/>
            <a:ext cx="2600549" cy="323165"/>
          </a:xfrm>
        </p:spPr>
        <p:txBody>
          <a:bodyPr/>
          <a:lstStyle>
            <a:lvl1pPr marL="0" indent="0">
              <a:spcAft>
                <a:spcPts val="0"/>
              </a:spcAft>
              <a:buFontTx/>
              <a:buNone/>
              <a:defRPr sz="1050" b="0">
                <a:solidFill>
                  <a:schemeClr val="accent1"/>
                </a:solidFill>
              </a:defRPr>
            </a:lvl1pPr>
          </a:lstStyle>
          <a:p>
            <a:pPr lvl="0"/>
            <a:r>
              <a:rPr lang="en-US" dirty="0"/>
              <a:t>Click to edit Master text styles</a:t>
            </a:r>
          </a:p>
        </p:txBody>
      </p:sp>
      <p:graphicFrame>
        <p:nvGraphicFramePr>
          <p:cNvPr id="17" name="Table 16">
            <a:extLst>
              <a:ext uri="{FF2B5EF4-FFF2-40B4-BE49-F238E27FC236}">
                <a16:creationId xmlns:a16="http://schemas.microsoft.com/office/drawing/2014/main" id="{C2919EB5-19A9-443C-8583-F1C51A7CBFFD}"/>
              </a:ext>
            </a:extLst>
          </p:cNvPr>
          <p:cNvGraphicFramePr>
            <a:graphicFrameLocks noGrp="1"/>
          </p:cNvGraphicFramePr>
          <p:nvPr userDrawn="1">
            <p:extLst>
              <p:ext uri="{D42A27DB-BD31-4B8C-83A1-F6EECF244321}">
                <p14:modId xmlns:p14="http://schemas.microsoft.com/office/powerpoint/2010/main" val="2351642902"/>
              </p:ext>
            </p:extLst>
          </p:nvPr>
        </p:nvGraphicFramePr>
        <p:xfrm>
          <a:off x="710035" y="5517276"/>
          <a:ext cx="9300120" cy="569030"/>
        </p:xfrm>
        <a:graphic>
          <a:graphicData uri="http://schemas.openxmlformats.org/drawingml/2006/table">
            <a:tbl>
              <a:tblPr firstRow="1" bandRow="1">
                <a:tableStyleId>{2D5ABB26-0587-4C30-8999-92F81FD0307C}</a:tableStyleId>
              </a:tblPr>
              <a:tblGrid>
                <a:gridCol w="1550020">
                  <a:extLst>
                    <a:ext uri="{9D8B030D-6E8A-4147-A177-3AD203B41FA5}">
                      <a16:colId xmlns:a16="http://schemas.microsoft.com/office/drawing/2014/main" val="20000"/>
                    </a:ext>
                  </a:extLst>
                </a:gridCol>
                <a:gridCol w="1550020">
                  <a:extLst>
                    <a:ext uri="{9D8B030D-6E8A-4147-A177-3AD203B41FA5}">
                      <a16:colId xmlns:a16="http://schemas.microsoft.com/office/drawing/2014/main" val="20001"/>
                    </a:ext>
                  </a:extLst>
                </a:gridCol>
                <a:gridCol w="1550020">
                  <a:extLst>
                    <a:ext uri="{9D8B030D-6E8A-4147-A177-3AD203B41FA5}">
                      <a16:colId xmlns:a16="http://schemas.microsoft.com/office/drawing/2014/main" val="20002"/>
                    </a:ext>
                  </a:extLst>
                </a:gridCol>
                <a:gridCol w="1550020">
                  <a:extLst>
                    <a:ext uri="{9D8B030D-6E8A-4147-A177-3AD203B41FA5}">
                      <a16:colId xmlns:a16="http://schemas.microsoft.com/office/drawing/2014/main" val="20003"/>
                    </a:ext>
                  </a:extLst>
                </a:gridCol>
                <a:gridCol w="1550020">
                  <a:extLst>
                    <a:ext uri="{9D8B030D-6E8A-4147-A177-3AD203B41FA5}">
                      <a16:colId xmlns:a16="http://schemas.microsoft.com/office/drawing/2014/main" val="20004"/>
                    </a:ext>
                  </a:extLst>
                </a:gridCol>
                <a:gridCol w="1550020">
                  <a:extLst>
                    <a:ext uri="{9D8B030D-6E8A-4147-A177-3AD203B41FA5}">
                      <a16:colId xmlns:a16="http://schemas.microsoft.com/office/drawing/2014/main" val="20005"/>
                    </a:ext>
                  </a:extLst>
                </a:gridCol>
              </a:tblGrid>
              <a:tr h="284515">
                <a:tc>
                  <a:txBody>
                    <a:bodyPr/>
                    <a:lstStyle/>
                    <a:p>
                      <a:r>
                        <a:rPr lang="en-US" sz="700" b="1" kern="1200" baseline="0" dirty="0">
                          <a:solidFill>
                            <a:schemeClr val="accent1"/>
                          </a:solidFill>
                          <a:latin typeface="+mn-lt"/>
                          <a:ea typeface="+mn-ea"/>
                          <a:cs typeface="+mn-cs"/>
                        </a:rPr>
                        <a:t>Austin</a:t>
                      </a:r>
                    </a:p>
                    <a:p>
                      <a:r>
                        <a:rPr lang="en-US" sz="700" baseline="0" dirty="0">
                          <a:solidFill>
                            <a:srgbClr val="555555"/>
                          </a:solidFill>
                        </a:rPr>
                        <a:t>T  +1.512.542.8400</a:t>
                      </a:r>
                    </a:p>
                  </a:txBody>
                  <a:tcPr marL="121920" marR="121920" marT="27432" marB="27432"/>
                </a:tc>
                <a:tc>
                  <a:txBody>
                    <a:bodyPr/>
                    <a:lstStyle/>
                    <a:p>
                      <a:r>
                        <a:rPr lang="en-US" sz="700" b="1" kern="1200" baseline="0" dirty="0">
                          <a:solidFill>
                            <a:schemeClr val="accent1"/>
                          </a:solidFill>
                          <a:latin typeface="+mn-lt"/>
                          <a:ea typeface="+mn-ea"/>
                          <a:cs typeface="+mn-cs"/>
                        </a:rPr>
                        <a:t>Dallas</a:t>
                      </a:r>
                    </a:p>
                    <a:p>
                      <a:r>
                        <a:rPr lang="en-US" sz="700" baseline="0" dirty="0">
                          <a:solidFill>
                            <a:schemeClr val="accent5"/>
                          </a:solidFill>
                        </a:rPr>
                        <a:t>T  +1.214.220.7700</a:t>
                      </a:r>
                    </a:p>
                  </a:txBody>
                  <a:tcPr marL="121920" marR="121920" marT="27432" marB="27432"/>
                </a:tc>
                <a:tc>
                  <a:txBody>
                    <a:bodyPr/>
                    <a:lstStyle/>
                    <a:p>
                      <a:r>
                        <a:rPr lang="en-US" sz="700" b="1" kern="1200" baseline="0" dirty="0">
                          <a:solidFill>
                            <a:schemeClr val="accent1"/>
                          </a:solidFill>
                          <a:latin typeface="+mn-lt"/>
                          <a:ea typeface="+mn-ea"/>
                          <a:cs typeface="+mn-cs"/>
                        </a:rPr>
                        <a:t>Dubai</a:t>
                      </a:r>
                    </a:p>
                    <a:p>
                      <a:r>
                        <a:rPr lang="en-US" sz="700" baseline="0" dirty="0">
                          <a:solidFill>
                            <a:schemeClr val="accent5"/>
                          </a:solidFill>
                        </a:rPr>
                        <a:t>T  +971.4.330.1800</a:t>
                      </a:r>
                    </a:p>
                  </a:txBody>
                  <a:tcPr marL="121920" marR="121920" marT="27432" marB="27432"/>
                </a:tc>
                <a:tc>
                  <a:txBody>
                    <a:bodyPr/>
                    <a:lstStyle/>
                    <a:p>
                      <a:r>
                        <a:rPr lang="en-US" sz="700" b="1" kern="1200" baseline="0" dirty="0">
                          <a:solidFill>
                            <a:schemeClr val="accent1"/>
                          </a:solidFill>
                          <a:latin typeface="+mn-lt"/>
                          <a:ea typeface="+mn-ea"/>
                          <a:cs typeface="+mn-cs"/>
                        </a:rPr>
                        <a:t>Houston</a:t>
                      </a:r>
                    </a:p>
                    <a:p>
                      <a:r>
                        <a:rPr lang="en-US" sz="700" baseline="0" dirty="0">
                          <a:solidFill>
                            <a:schemeClr val="accent5"/>
                          </a:solidFill>
                        </a:rPr>
                        <a:t>T  +1.713.758.2222</a:t>
                      </a:r>
                    </a:p>
                  </a:txBody>
                  <a:tcPr marL="121920" marR="121920" marT="27432" marB="27432"/>
                </a:tc>
                <a:tc>
                  <a:txBody>
                    <a:bodyPr/>
                    <a:lstStyle/>
                    <a:p>
                      <a:r>
                        <a:rPr lang="en-US" sz="700" b="1" kern="1200" baseline="0" dirty="0">
                          <a:solidFill>
                            <a:schemeClr val="accent1"/>
                          </a:solidFill>
                          <a:latin typeface="+mn-lt"/>
                          <a:ea typeface="+mn-ea"/>
                          <a:cs typeface="+mn-cs"/>
                        </a:rPr>
                        <a:t>London</a:t>
                      </a:r>
                    </a:p>
                    <a:p>
                      <a:r>
                        <a:rPr lang="en-US" sz="700" baseline="0" dirty="0">
                          <a:solidFill>
                            <a:schemeClr val="accent5"/>
                          </a:solidFill>
                        </a:rPr>
                        <a:t>T  +44.20.7065.6000</a:t>
                      </a:r>
                    </a:p>
                  </a:txBody>
                  <a:tcPr marL="121920" marR="121920" marT="27432" marB="27432"/>
                </a:tc>
                <a:tc>
                  <a:txBody>
                    <a:bodyPr/>
                    <a:lstStyle/>
                    <a:p>
                      <a:r>
                        <a:rPr lang="en-US" sz="700" b="1" kern="1200" baseline="0" dirty="0">
                          <a:solidFill>
                            <a:schemeClr val="accent1"/>
                          </a:solidFill>
                          <a:latin typeface="+mn-lt"/>
                          <a:ea typeface="+mn-ea"/>
                          <a:cs typeface="+mn-cs"/>
                        </a:rPr>
                        <a:t>Los Angeles</a:t>
                      </a:r>
                    </a:p>
                    <a:p>
                      <a:r>
                        <a:rPr lang="en-US" sz="700" baseline="0" dirty="0">
                          <a:solidFill>
                            <a:schemeClr val="accent5"/>
                          </a:solidFill>
                        </a:rPr>
                        <a:t>T  +1.213.527.6400</a:t>
                      </a:r>
                    </a:p>
                  </a:txBody>
                  <a:tcPr marL="121920" marR="121920" marT="27432" marB="27432"/>
                </a:tc>
                <a:extLst>
                  <a:ext uri="{0D108BD9-81ED-4DB2-BD59-A6C34878D82A}">
                    <a16:rowId xmlns:a16="http://schemas.microsoft.com/office/drawing/2014/main" val="10000"/>
                  </a:ext>
                </a:extLst>
              </a:tr>
              <a:tr h="284515">
                <a:tc>
                  <a:txBody>
                    <a:bodyPr/>
                    <a:lstStyle/>
                    <a:p>
                      <a:r>
                        <a:rPr lang="en-US" sz="700" b="1" kern="1200" baseline="0" dirty="0">
                          <a:solidFill>
                            <a:schemeClr val="accent1"/>
                          </a:solidFill>
                          <a:latin typeface="+mn-lt"/>
                          <a:ea typeface="+mn-ea"/>
                          <a:cs typeface="+mn-cs"/>
                        </a:rPr>
                        <a:t>New York</a:t>
                      </a:r>
                    </a:p>
                    <a:p>
                      <a:r>
                        <a:rPr lang="en-US" sz="700" baseline="0" dirty="0">
                          <a:solidFill>
                            <a:schemeClr val="accent5"/>
                          </a:solidFill>
                        </a:rPr>
                        <a:t>T  +1.212.237.0000</a:t>
                      </a:r>
                    </a:p>
                  </a:txBody>
                  <a:tcPr marL="121920" marR="121920" marT="27432" marB="27432"/>
                </a:tc>
                <a:tc>
                  <a:txBody>
                    <a:bodyPr/>
                    <a:lstStyle/>
                    <a:p>
                      <a:r>
                        <a:rPr lang="en-US" sz="700" b="1" kern="1200" baseline="0" dirty="0">
                          <a:solidFill>
                            <a:schemeClr val="accent1"/>
                          </a:solidFill>
                          <a:latin typeface="+mn-lt"/>
                          <a:ea typeface="+mn-ea"/>
                          <a:cs typeface="+mn-cs"/>
                        </a:rPr>
                        <a:t>Richmond</a:t>
                      </a:r>
                    </a:p>
                    <a:p>
                      <a:r>
                        <a:rPr lang="en-US" sz="700" baseline="0" dirty="0">
                          <a:solidFill>
                            <a:schemeClr val="accent5"/>
                          </a:solidFill>
                        </a:rPr>
                        <a:t>T  +1.804.327.6300</a:t>
                      </a:r>
                    </a:p>
                  </a:txBody>
                  <a:tcPr marL="121920" marR="121920" marT="27432" marB="2743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kern="1200" baseline="0" noProof="0" dirty="0">
                          <a:solidFill>
                            <a:schemeClr val="accent1"/>
                          </a:solidFill>
                          <a:latin typeface="+mn-lt"/>
                          <a:ea typeface="+mn-ea"/>
                          <a:cs typeface="+mn-cs"/>
                        </a:rPr>
                        <a:t>Riyadh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accent5"/>
                          </a:solidFill>
                          <a:effectLst/>
                          <a:uLnTx/>
                          <a:uFillTx/>
                          <a:latin typeface="+mn-lt"/>
                          <a:ea typeface="+mn-ea"/>
                          <a:cs typeface="+mn-cs"/>
                        </a:rPr>
                        <a:t>T  +966.11.250.0800</a:t>
                      </a:r>
                      <a:endParaRPr lang="en-US" sz="700" baseline="0" dirty="0">
                        <a:solidFill>
                          <a:schemeClr val="accent5"/>
                        </a:solidFill>
                      </a:endParaRPr>
                    </a:p>
                  </a:txBody>
                  <a:tcPr marL="121920" marR="121920" marT="27432" marB="27432"/>
                </a:tc>
                <a:tc>
                  <a:txBody>
                    <a:bodyPr/>
                    <a:lstStyle/>
                    <a:p>
                      <a:r>
                        <a:rPr lang="en-US" sz="700" b="1" kern="1200" baseline="0" dirty="0">
                          <a:solidFill>
                            <a:schemeClr val="accent1"/>
                          </a:solidFill>
                          <a:latin typeface="+mn-lt"/>
                          <a:ea typeface="+mn-ea"/>
                          <a:cs typeface="+mn-cs"/>
                        </a:rPr>
                        <a:t>San Francisco</a:t>
                      </a:r>
                    </a:p>
                    <a:p>
                      <a:r>
                        <a:rPr lang="en-US" sz="700" baseline="0" dirty="0">
                          <a:solidFill>
                            <a:schemeClr val="accent5"/>
                          </a:solidFill>
                        </a:rPr>
                        <a:t>T  +1.415.979.6900</a:t>
                      </a:r>
                    </a:p>
                  </a:txBody>
                  <a:tcPr marL="121920" marR="121920" marT="27432" marB="27432"/>
                </a:tc>
                <a:tc>
                  <a:txBody>
                    <a:bodyPr/>
                    <a:lstStyle/>
                    <a:p>
                      <a:r>
                        <a:rPr lang="en-US" sz="700" b="1" kern="1200" baseline="0" dirty="0">
                          <a:solidFill>
                            <a:schemeClr val="accent1"/>
                          </a:solidFill>
                          <a:latin typeface="+mn-lt"/>
                          <a:ea typeface="+mn-ea"/>
                          <a:cs typeface="+mn-cs"/>
                        </a:rPr>
                        <a:t>Tokyo</a:t>
                      </a:r>
                    </a:p>
                    <a:p>
                      <a:r>
                        <a:rPr lang="en-US" sz="700" baseline="0" dirty="0">
                          <a:solidFill>
                            <a:schemeClr val="accent5"/>
                          </a:solidFill>
                        </a:rPr>
                        <a:t>T  +81.3.3282.0450</a:t>
                      </a:r>
                    </a:p>
                  </a:txBody>
                  <a:tcPr marL="121920" marR="121920" marT="27432" marB="27432"/>
                </a:tc>
                <a:tc>
                  <a:txBody>
                    <a:bodyPr/>
                    <a:lstStyle/>
                    <a:p>
                      <a:r>
                        <a:rPr lang="en-US" sz="700" b="1" kern="1200" baseline="0" dirty="0">
                          <a:solidFill>
                            <a:schemeClr val="accent1"/>
                          </a:solidFill>
                          <a:latin typeface="+mn-lt"/>
                          <a:ea typeface="+mn-ea"/>
                          <a:cs typeface="+mn-cs"/>
                        </a:rPr>
                        <a:t>Washington</a:t>
                      </a:r>
                    </a:p>
                    <a:p>
                      <a:r>
                        <a:rPr lang="en-US" sz="700" baseline="0" dirty="0">
                          <a:solidFill>
                            <a:schemeClr val="accent5"/>
                          </a:solidFill>
                        </a:rPr>
                        <a:t>T  +1.202.639.6500</a:t>
                      </a:r>
                    </a:p>
                  </a:txBody>
                  <a:tcPr marL="121920" marR="121920" marT="27432" marB="27432"/>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362468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Back Page">
    <p:bg>
      <p:bgPr>
        <a:solidFill>
          <a:schemeClr val="accent1"/>
        </a:solidFill>
        <a:effectLst/>
      </p:bgPr>
    </p:bg>
    <p:spTree>
      <p:nvGrpSpPr>
        <p:cNvPr id="1" name=""/>
        <p:cNvGrpSpPr/>
        <p:nvPr/>
      </p:nvGrpSpPr>
      <p:grpSpPr>
        <a:xfrm>
          <a:off x="0" y="0"/>
          <a:ext cx="0" cy="0"/>
          <a:chOff x="0" y="0"/>
          <a:chExt cx="0" cy="0"/>
        </a:xfrm>
      </p:grpSpPr>
      <p:sp>
        <p:nvSpPr>
          <p:cNvPr id="8" name="Text Placeholder 17">
            <a:extLst>
              <a:ext uri="{FF2B5EF4-FFF2-40B4-BE49-F238E27FC236}">
                <a16:creationId xmlns:a16="http://schemas.microsoft.com/office/drawing/2014/main" id="{7D8CD73D-8335-4BB2-A371-F2CEBBFFE769}"/>
              </a:ext>
            </a:extLst>
          </p:cNvPr>
          <p:cNvSpPr>
            <a:spLocks noGrp="1"/>
          </p:cNvSpPr>
          <p:nvPr>
            <p:ph type="body" sz="quarter" idx="10"/>
          </p:nvPr>
        </p:nvSpPr>
        <p:spPr>
          <a:xfrm>
            <a:off x="792605" y="1837874"/>
            <a:ext cx="5145453" cy="1077218"/>
          </a:xfrm>
        </p:spPr>
        <p:txBody>
          <a:bodyPr lIns="0">
            <a:spAutoFit/>
          </a:bodyPr>
          <a:lstStyle>
            <a:lvl1pPr marL="0" indent="0" algn="l">
              <a:buFontTx/>
              <a:buNone/>
              <a:defRPr sz="3200" b="0" cap="all" baseline="0">
                <a:solidFill>
                  <a:schemeClr val="accent6">
                    <a:lumMod val="40000"/>
                    <a:lumOff val="60000"/>
                  </a:schemeClr>
                </a:solidFill>
              </a:defRPr>
            </a:lvl1pPr>
          </a:lstStyle>
          <a:p>
            <a:pPr lvl="0"/>
            <a:r>
              <a:rPr lang="en-US" dirty="0"/>
              <a:t>Click to edit Master text styles</a:t>
            </a:r>
          </a:p>
        </p:txBody>
      </p:sp>
      <p:sp>
        <p:nvSpPr>
          <p:cNvPr id="9" name="Text Placeholder 19">
            <a:extLst>
              <a:ext uri="{FF2B5EF4-FFF2-40B4-BE49-F238E27FC236}">
                <a16:creationId xmlns:a16="http://schemas.microsoft.com/office/drawing/2014/main" id="{FCB26D9A-4FCB-4146-BC48-53F0DA4FD162}"/>
              </a:ext>
            </a:extLst>
          </p:cNvPr>
          <p:cNvSpPr>
            <a:spLocks noGrp="1"/>
          </p:cNvSpPr>
          <p:nvPr>
            <p:ph type="body" sz="quarter" idx="11"/>
          </p:nvPr>
        </p:nvSpPr>
        <p:spPr>
          <a:xfrm>
            <a:off x="811096" y="2453401"/>
            <a:ext cx="5122256" cy="279757"/>
          </a:xfrm>
        </p:spPr>
        <p:txBody>
          <a:bodyPr lIns="0">
            <a:spAutoFit/>
          </a:bodyPr>
          <a:lstStyle>
            <a:lvl1pPr marL="0" indent="0">
              <a:lnSpc>
                <a:spcPct val="110000"/>
              </a:lnSpc>
              <a:buFontTx/>
              <a:buNone/>
              <a:defRPr sz="1200" b="1">
                <a:solidFill>
                  <a:schemeClr val="bg1"/>
                </a:solidFill>
              </a:defRPr>
            </a:lvl1pPr>
            <a:lvl2pPr>
              <a:lnSpc>
                <a:spcPct val="110000"/>
              </a:lnSpc>
              <a:defRPr sz="1050">
                <a:solidFill>
                  <a:schemeClr val="bg1"/>
                </a:solidFill>
              </a:defRPr>
            </a:lvl2pPr>
            <a:lvl3pPr>
              <a:lnSpc>
                <a:spcPct val="110000"/>
              </a:lnSpc>
              <a:defRPr sz="1050">
                <a:solidFill>
                  <a:schemeClr val="bg1"/>
                </a:solidFill>
              </a:defRPr>
            </a:lvl3pPr>
            <a:lvl4pPr>
              <a:lnSpc>
                <a:spcPct val="110000"/>
              </a:lnSpc>
              <a:defRPr sz="1050">
                <a:solidFill>
                  <a:schemeClr val="bg1"/>
                </a:solidFill>
              </a:defRPr>
            </a:lvl4pPr>
            <a:lvl5pPr>
              <a:lnSpc>
                <a:spcPct val="110000"/>
              </a:lnSpc>
              <a:defRPr sz="1050">
                <a:solidFill>
                  <a:schemeClr val="bg1"/>
                </a:solidFill>
              </a:defRPr>
            </a:lvl5pPr>
          </a:lstStyle>
          <a:p>
            <a:pPr lvl="0"/>
            <a:endParaRPr lang="en-US" dirty="0"/>
          </a:p>
        </p:txBody>
      </p:sp>
      <p:sp>
        <p:nvSpPr>
          <p:cNvPr id="10" name="Text Placeholder 42">
            <a:extLst>
              <a:ext uri="{FF2B5EF4-FFF2-40B4-BE49-F238E27FC236}">
                <a16:creationId xmlns:a16="http://schemas.microsoft.com/office/drawing/2014/main" id="{FB44F443-9ED7-44AE-9CCF-EFA0EE18DD4B}"/>
              </a:ext>
            </a:extLst>
          </p:cNvPr>
          <p:cNvSpPr>
            <a:spLocks noGrp="1"/>
          </p:cNvSpPr>
          <p:nvPr>
            <p:ph type="body" sz="quarter" idx="12"/>
          </p:nvPr>
        </p:nvSpPr>
        <p:spPr>
          <a:xfrm>
            <a:off x="811361" y="532540"/>
            <a:ext cx="2413169" cy="107722"/>
          </a:xfrm>
        </p:spPr>
        <p:txBody>
          <a:bodyPr lIns="0" anchor="ctr" anchorCtr="0"/>
          <a:lstStyle>
            <a:lvl1pPr marL="0" indent="0">
              <a:buFontTx/>
              <a:buNone/>
              <a:defRPr sz="700" b="0">
                <a:solidFill>
                  <a:schemeClr val="bg2"/>
                </a:solidFill>
              </a:defRPr>
            </a:lvl1pPr>
          </a:lstStyle>
          <a:p>
            <a:pPr lvl="0"/>
            <a:r>
              <a:rPr lang="en-US" dirty="0"/>
              <a:t>Click to edit Master text styles</a:t>
            </a:r>
          </a:p>
        </p:txBody>
      </p:sp>
      <p:sp>
        <p:nvSpPr>
          <p:cNvPr id="11" name="Text Placeholder 3">
            <a:extLst>
              <a:ext uri="{FF2B5EF4-FFF2-40B4-BE49-F238E27FC236}">
                <a16:creationId xmlns:a16="http://schemas.microsoft.com/office/drawing/2014/main" id="{D673523B-2799-4C0C-8A70-6CDB84CCD2B1}"/>
              </a:ext>
            </a:extLst>
          </p:cNvPr>
          <p:cNvSpPr>
            <a:spLocks noGrp="1"/>
          </p:cNvSpPr>
          <p:nvPr>
            <p:ph type="body" sz="quarter" idx="13"/>
          </p:nvPr>
        </p:nvSpPr>
        <p:spPr>
          <a:xfrm>
            <a:off x="8275765" y="1960149"/>
            <a:ext cx="2600549" cy="323165"/>
          </a:xfrm>
        </p:spPr>
        <p:txBody>
          <a:bodyPr/>
          <a:lstStyle>
            <a:lvl1pPr marL="0" indent="0">
              <a:spcAft>
                <a:spcPts val="0"/>
              </a:spcAft>
              <a:buFontTx/>
              <a:buNone/>
              <a:defRPr sz="1050" b="0">
                <a:solidFill>
                  <a:schemeClr val="bg1"/>
                </a:solidFill>
              </a:defRPr>
            </a:lvl1pPr>
          </a:lstStyle>
          <a:p>
            <a:pPr lvl="0"/>
            <a:r>
              <a:rPr lang="en-US" dirty="0"/>
              <a:t>Click to edit Master text styles</a:t>
            </a:r>
          </a:p>
        </p:txBody>
      </p:sp>
      <p:sp>
        <p:nvSpPr>
          <p:cNvPr id="12" name="Text Placeholder 3">
            <a:extLst>
              <a:ext uri="{FF2B5EF4-FFF2-40B4-BE49-F238E27FC236}">
                <a16:creationId xmlns:a16="http://schemas.microsoft.com/office/drawing/2014/main" id="{4CA871F1-4659-4F7E-9818-F237DA4A878A}"/>
              </a:ext>
            </a:extLst>
          </p:cNvPr>
          <p:cNvSpPr>
            <a:spLocks noGrp="1"/>
          </p:cNvSpPr>
          <p:nvPr>
            <p:ph type="body" sz="quarter" idx="14"/>
          </p:nvPr>
        </p:nvSpPr>
        <p:spPr>
          <a:xfrm>
            <a:off x="8275765" y="2421331"/>
            <a:ext cx="2600549" cy="323165"/>
          </a:xfrm>
        </p:spPr>
        <p:txBody>
          <a:bodyPr/>
          <a:lstStyle>
            <a:lvl1pPr marL="0" indent="0">
              <a:spcAft>
                <a:spcPts val="0"/>
              </a:spcAft>
              <a:buFontTx/>
              <a:buNone/>
              <a:defRPr sz="1050" b="0">
                <a:solidFill>
                  <a:schemeClr val="bg1"/>
                </a:solidFill>
              </a:defRPr>
            </a:lvl1pPr>
          </a:lstStyle>
          <a:p>
            <a:pPr lvl="0"/>
            <a:r>
              <a:rPr lang="en-US" dirty="0"/>
              <a:t>Click to edit Master text styles</a:t>
            </a:r>
          </a:p>
        </p:txBody>
      </p:sp>
      <p:sp>
        <p:nvSpPr>
          <p:cNvPr id="13" name="Text Placeholder 3">
            <a:extLst>
              <a:ext uri="{FF2B5EF4-FFF2-40B4-BE49-F238E27FC236}">
                <a16:creationId xmlns:a16="http://schemas.microsoft.com/office/drawing/2014/main" id="{D0845233-F545-4153-8EFE-2C252B5A2448}"/>
              </a:ext>
            </a:extLst>
          </p:cNvPr>
          <p:cNvSpPr>
            <a:spLocks noGrp="1"/>
          </p:cNvSpPr>
          <p:nvPr>
            <p:ph type="body" sz="quarter" idx="15"/>
          </p:nvPr>
        </p:nvSpPr>
        <p:spPr>
          <a:xfrm>
            <a:off x="8275765" y="2882513"/>
            <a:ext cx="2600549" cy="323165"/>
          </a:xfrm>
        </p:spPr>
        <p:txBody>
          <a:bodyPr/>
          <a:lstStyle>
            <a:lvl1pPr marL="0" indent="0">
              <a:spcAft>
                <a:spcPts val="0"/>
              </a:spcAft>
              <a:buFontTx/>
              <a:buNone/>
              <a:defRPr sz="1050" b="0">
                <a:solidFill>
                  <a:schemeClr val="bg1"/>
                </a:solidFill>
              </a:defRPr>
            </a:lvl1pPr>
          </a:lstStyle>
          <a:p>
            <a:pPr lvl="0"/>
            <a:r>
              <a:rPr lang="en-US" dirty="0"/>
              <a:t>Click to edit Master text styles</a:t>
            </a:r>
          </a:p>
        </p:txBody>
      </p:sp>
      <p:sp>
        <p:nvSpPr>
          <p:cNvPr id="15" name="Text Placeholder 3">
            <a:extLst>
              <a:ext uri="{FF2B5EF4-FFF2-40B4-BE49-F238E27FC236}">
                <a16:creationId xmlns:a16="http://schemas.microsoft.com/office/drawing/2014/main" id="{020A6E2C-C641-4DE5-A1A6-4AEF6276D105}"/>
              </a:ext>
            </a:extLst>
          </p:cNvPr>
          <p:cNvSpPr>
            <a:spLocks noGrp="1"/>
          </p:cNvSpPr>
          <p:nvPr>
            <p:ph type="body" sz="quarter" idx="17"/>
          </p:nvPr>
        </p:nvSpPr>
        <p:spPr>
          <a:xfrm>
            <a:off x="8275765" y="3343695"/>
            <a:ext cx="2600549" cy="323165"/>
          </a:xfrm>
        </p:spPr>
        <p:txBody>
          <a:bodyPr/>
          <a:lstStyle>
            <a:lvl1pPr marL="0" indent="0">
              <a:spcAft>
                <a:spcPts val="0"/>
              </a:spcAft>
              <a:buFontTx/>
              <a:buNone/>
              <a:defRPr sz="1050" b="0">
                <a:solidFill>
                  <a:schemeClr val="bg1"/>
                </a:solidFill>
              </a:defRPr>
            </a:lvl1pPr>
          </a:lstStyle>
          <a:p>
            <a:pPr lvl="0"/>
            <a:r>
              <a:rPr lang="en-US" dirty="0"/>
              <a:t>Click to edit Master text styles</a:t>
            </a:r>
          </a:p>
        </p:txBody>
      </p:sp>
      <p:sp>
        <p:nvSpPr>
          <p:cNvPr id="16" name="Text Placeholder 3">
            <a:extLst>
              <a:ext uri="{FF2B5EF4-FFF2-40B4-BE49-F238E27FC236}">
                <a16:creationId xmlns:a16="http://schemas.microsoft.com/office/drawing/2014/main" id="{9510BDA6-3D8E-4867-8A77-57BB74498A2E}"/>
              </a:ext>
            </a:extLst>
          </p:cNvPr>
          <p:cNvSpPr>
            <a:spLocks noGrp="1"/>
          </p:cNvSpPr>
          <p:nvPr>
            <p:ph type="body" sz="quarter" idx="18"/>
          </p:nvPr>
        </p:nvSpPr>
        <p:spPr>
          <a:xfrm>
            <a:off x="8266305" y="3804876"/>
            <a:ext cx="2600549" cy="323165"/>
          </a:xfrm>
        </p:spPr>
        <p:txBody>
          <a:bodyPr/>
          <a:lstStyle>
            <a:lvl1pPr marL="0" indent="0">
              <a:spcAft>
                <a:spcPts val="0"/>
              </a:spcAft>
              <a:buFontTx/>
              <a:buNone/>
              <a:defRPr sz="1050" b="0">
                <a:solidFill>
                  <a:schemeClr val="bg1"/>
                </a:solidFill>
              </a:defRPr>
            </a:lvl1pPr>
          </a:lstStyle>
          <a:p>
            <a:pPr lvl="0"/>
            <a:r>
              <a:rPr lang="en-US" dirty="0"/>
              <a:t>Click to edit Master text styles</a:t>
            </a:r>
          </a:p>
        </p:txBody>
      </p:sp>
      <p:sp useBgFill="1">
        <p:nvSpPr>
          <p:cNvPr id="14" name="TextBox 13">
            <a:extLst>
              <a:ext uri="{FF2B5EF4-FFF2-40B4-BE49-F238E27FC236}">
                <a16:creationId xmlns:a16="http://schemas.microsoft.com/office/drawing/2014/main" id="{11A86153-B4D0-488A-9B57-8590FD38DBF6}"/>
              </a:ext>
            </a:extLst>
          </p:cNvPr>
          <p:cNvSpPr txBox="1"/>
          <p:nvPr userDrawn="1"/>
        </p:nvSpPr>
        <p:spPr>
          <a:xfrm>
            <a:off x="1086856" y="6556658"/>
            <a:ext cx="2358019" cy="92333"/>
          </a:xfrm>
          <a:prstGeom prst="rect">
            <a:avLst/>
          </a:prstGeom>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Confidential &amp; Proprietary ©2023 Vinson &amp; Elkins LLP  </a:t>
            </a:r>
            <a:r>
              <a:rPr kumimoji="0" lang="en-NZ"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velaw.com</a:t>
            </a:r>
            <a:endParaRPr kumimoji="0" lang="en-GB"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4712EF08-AC29-409F-8130-1C534D857BD1}"/>
              </a:ext>
            </a:extLst>
          </p:cNvPr>
          <p:cNvPicPr>
            <a:picLocks noChangeAspect="1"/>
          </p:cNvPicPr>
          <p:nvPr userDrawn="1"/>
        </p:nvPicPr>
        <p:blipFill>
          <a:blip r:embed="rId2"/>
          <a:stretch>
            <a:fillRect/>
          </a:stretch>
        </p:blipFill>
        <p:spPr>
          <a:xfrm>
            <a:off x="508083" y="6473952"/>
            <a:ext cx="402337" cy="158496"/>
          </a:xfrm>
          <a:prstGeom prst="rect">
            <a:avLst/>
          </a:prstGeom>
        </p:spPr>
      </p:pic>
      <p:graphicFrame>
        <p:nvGraphicFramePr>
          <p:cNvPr id="19" name="Table 18">
            <a:extLst>
              <a:ext uri="{FF2B5EF4-FFF2-40B4-BE49-F238E27FC236}">
                <a16:creationId xmlns:a16="http://schemas.microsoft.com/office/drawing/2014/main" id="{AF6437C3-A64E-4DB3-BAD4-954CB7668B05}"/>
              </a:ext>
            </a:extLst>
          </p:cNvPr>
          <p:cNvGraphicFramePr>
            <a:graphicFrameLocks noGrp="1"/>
          </p:cNvGraphicFramePr>
          <p:nvPr userDrawn="1">
            <p:extLst>
              <p:ext uri="{D42A27DB-BD31-4B8C-83A1-F6EECF244321}">
                <p14:modId xmlns:p14="http://schemas.microsoft.com/office/powerpoint/2010/main" val="2401469316"/>
              </p:ext>
            </p:extLst>
          </p:nvPr>
        </p:nvGraphicFramePr>
        <p:xfrm>
          <a:off x="710035" y="5517276"/>
          <a:ext cx="9300120" cy="569030"/>
        </p:xfrm>
        <a:graphic>
          <a:graphicData uri="http://schemas.openxmlformats.org/drawingml/2006/table">
            <a:tbl>
              <a:tblPr firstRow="1" bandRow="1">
                <a:tableStyleId>{2D5ABB26-0587-4C30-8999-92F81FD0307C}</a:tableStyleId>
              </a:tblPr>
              <a:tblGrid>
                <a:gridCol w="1550020">
                  <a:extLst>
                    <a:ext uri="{9D8B030D-6E8A-4147-A177-3AD203B41FA5}">
                      <a16:colId xmlns:a16="http://schemas.microsoft.com/office/drawing/2014/main" val="20000"/>
                    </a:ext>
                  </a:extLst>
                </a:gridCol>
                <a:gridCol w="1550020">
                  <a:extLst>
                    <a:ext uri="{9D8B030D-6E8A-4147-A177-3AD203B41FA5}">
                      <a16:colId xmlns:a16="http://schemas.microsoft.com/office/drawing/2014/main" val="20001"/>
                    </a:ext>
                  </a:extLst>
                </a:gridCol>
                <a:gridCol w="1550020">
                  <a:extLst>
                    <a:ext uri="{9D8B030D-6E8A-4147-A177-3AD203B41FA5}">
                      <a16:colId xmlns:a16="http://schemas.microsoft.com/office/drawing/2014/main" val="20002"/>
                    </a:ext>
                  </a:extLst>
                </a:gridCol>
                <a:gridCol w="1550020">
                  <a:extLst>
                    <a:ext uri="{9D8B030D-6E8A-4147-A177-3AD203B41FA5}">
                      <a16:colId xmlns:a16="http://schemas.microsoft.com/office/drawing/2014/main" val="20003"/>
                    </a:ext>
                  </a:extLst>
                </a:gridCol>
                <a:gridCol w="1550020">
                  <a:extLst>
                    <a:ext uri="{9D8B030D-6E8A-4147-A177-3AD203B41FA5}">
                      <a16:colId xmlns:a16="http://schemas.microsoft.com/office/drawing/2014/main" val="20004"/>
                    </a:ext>
                  </a:extLst>
                </a:gridCol>
                <a:gridCol w="1550020">
                  <a:extLst>
                    <a:ext uri="{9D8B030D-6E8A-4147-A177-3AD203B41FA5}">
                      <a16:colId xmlns:a16="http://schemas.microsoft.com/office/drawing/2014/main" val="20005"/>
                    </a:ext>
                  </a:extLst>
                </a:gridCol>
              </a:tblGrid>
              <a:tr h="284515">
                <a:tc>
                  <a:txBody>
                    <a:bodyPr/>
                    <a:lstStyle/>
                    <a:p>
                      <a:r>
                        <a:rPr lang="en-US" sz="700" b="1" kern="1200" baseline="0" dirty="0">
                          <a:solidFill>
                            <a:schemeClr val="accent6">
                              <a:lumMod val="40000"/>
                              <a:lumOff val="60000"/>
                            </a:schemeClr>
                          </a:solidFill>
                          <a:latin typeface="+mn-lt"/>
                          <a:ea typeface="+mn-ea"/>
                          <a:cs typeface="+mn-cs"/>
                        </a:rPr>
                        <a:t>Austin</a:t>
                      </a:r>
                    </a:p>
                    <a:p>
                      <a:r>
                        <a:rPr lang="en-US" sz="700" baseline="0" dirty="0">
                          <a:solidFill>
                            <a:schemeClr val="bg1"/>
                          </a:solidFill>
                        </a:rPr>
                        <a:t>T  +1.512.542.8400</a:t>
                      </a:r>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Dallas</a:t>
                      </a:r>
                    </a:p>
                    <a:p>
                      <a:r>
                        <a:rPr lang="en-US" sz="700" baseline="0" dirty="0">
                          <a:solidFill>
                            <a:schemeClr val="bg1"/>
                          </a:solidFill>
                        </a:rPr>
                        <a:t>T  +1.214.220.7700</a:t>
                      </a:r>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Dubai</a:t>
                      </a:r>
                    </a:p>
                    <a:p>
                      <a:r>
                        <a:rPr lang="en-US" sz="700" baseline="0" dirty="0">
                          <a:solidFill>
                            <a:schemeClr val="bg1"/>
                          </a:solidFill>
                        </a:rPr>
                        <a:t>T  +971.4.330.1800</a:t>
                      </a:r>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Houston</a:t>
                      </a:r>
                    </a:p>
                    <a:p>
                      <a:r>
                        <a:rPr lang="en-US" sz="700" baseline="0" dirty="0">
                          <a:solidFill>
                            <a:schemeClr val="bg1"/>
                          </a:solidFill>
                        </a:rPr>
                        <a:t>T  +1.713.758.2222</a:t>
                      </a:r>
                      <a:endParaRPr lang="en-US" sz="700" baseline="0" dirty="0"/>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London</a:t>
                      </a:r>
                    </a:p>
                    <a:p>
                      <a:r>
                        <a:rPr lang="en-US" sz="700" baseline="0" dirty="0">
                          <a:solidFill>
                            <a:schemeClr val="bg1"/>
                          </a:solidFill>
                        </a:rPr>
                        <a:t>T  +44.20.7065.6000</a:t>
                      </a:r>
                    </a:p>
                  </a:txBody>
                  <a:tcPr marL="121920" marR="121920" marT="27432" marB="2743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888888">
                              <a:lumMod val="40000"/>
                              <a:lumOff val="60000"/>
                            </a:srgbClr>
                          </a:solidFill>
                          <a:effectLst/>
                          <a:uLnTx/>
                          <a:uFillTx/>
                          <a:latin typeface="+mn-lt"/>
                          <a:ea typeface="+mn-ea"/>
                          <a:cs typeface="+mn-cs"/>
                        </a:rPr>
                        <a:t>Los Angeles</a:t>
                      </a:r>
                      <a:endParaRPr kumimoji="0" lang="en-US" sz="700" b="1"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mn-lt"/>
                          <a:ea typeface="+mn-ea"/>
                          <a:cs typeface="+mn-cs"/>
                        </a:rPr>
                        <a:t>T  +1.213.527.6400</a:t>
                      </a:r>
                    </a:p>
                  </a:txBody>
                  <a:tcPr marL="121920" marR="121920" marT="27432" marB="27432"/>
                </a:tc>
                <a:extLst>
                  <a:ext uri="{0D108BD9-81ED-4DB2-BD59-A6C34878D82A}">
                    <a16:rowId xmlns:a16="http://schemas.microsoft.com/office/drawing/2014/main" val="10000"/>
                  </a:ext>
                </a:extLst>
              </a:tr>
              <a:tr h="284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888888">
                              <a:lumMod val="40000"/>
                              <a:lumOff val="60000"/>
                            </a:srgbClr>
                          </a:solidFill>
                          <a:effectLst/>
                          <a:uLnTx/>
                          <a:uFillTx/>
                          <a:latin typeface="+mn-lt"/>
                          <a:ea typeface="+mn-ea"/>
                          <a:cs typeface="+mn-cs"/>
                        </a:rPr>
                        <a:t>New York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mn-lt"/>
                          <a:ea typeface="+mn-ea"/>
                          <a:cs typeface="+mn-cs"/>
                        </a:rPr>
                        <a:t>T  +1.212.237.0000</a:t>
                      </a:r>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Richmond</a:t>
                      </a:r>
                    </a:p>
                    <a:p>
                      <a:r>
                        <a:rPr lang="en-US" sz="700" baseline="0" dirty="0">
                          <a:solidFill>
                            <a:schemeClr val="bg1"/>
                          </a:solidFill>
                        </a:rPr>
                        <a:t>T  +1.804.327.6300</a:t>
                      </a:r>
                      <a:endParaRPr lang="en-US" sz="700" baseline="0" dirty="0"/>
                    </a:p>
                  </a:txBody>
                  <a:tcPr marL="121920" marR="121920" marT="27432" marB="2743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kern="1200" baseline="0" noProof="0" dirty="0">
                          <a:solidFill>
                            <a:schemeClr val="accent6">
                              <a:lumMod val="40000"/>
                              <a:lumOff val="60000"/>
                            </a:schemeClr>
                          </a:solidFill>
                          <a:latin typeface="+mn-lt"/>
                          <a:ea typeface="+mn-ea"/>
                          <a:cs typeface="+mn-cs"/>
                        </a:rPr>
                        <a:t>Riyadh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mn-lt"/>
                          <a:ea typeface="+mn-ea"/>
                          <a:cs typeface="+mn-cs"/>
                        </a:rPr>
                        <a:t>T  +966.11.250.0800</a:t>
                      </a:r>
                      <a:endParaRPr lang="en-US" sz="700" baseline="0" dirty="0">
                        <a:solidFill>
                          <a:schemeClr val="bg1"/>
                        </a:solidFill>
                      </a:endParaRPr>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San Francisco</a:t>
                      </a:r>
                    </a:p>
                    <a:p>
                      <a:r>
                        <a:rPr lang="en-US" sz="700" baseline="0" dirty="0">
                          <a:solidFill>
                            <a:schemeClr val="bg1"/>
                          </a:solidFill>
                        </a:rPr>
                        <a:t>T  +1.415.979.6900</a:t>
                      </a:r>
                      <a:endParaRPr lang="en-US" sz="700" baseline="0" dirty="0"/>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Tokyo</a:t>
                      </a:r>
                    </a:p>
                    <a:p>
                      <a:r>
                        <a:rPr lang="en-US" sz="700" baseline="0" dirty="0">
                          <a:solidFill>
                            <a:schemeClr val="bg1"/>
                          </a:solidFill>
                        </a:rPr>
                        <a:t>T  +81.3.3282.0450</a:t>
                      </a:r>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Washington</a:t>
                      </a:r>
                    </a:p>
                    <a:p>
                      <a:r>
                        <a:rPr lang="en-US" sz="700" baseline="0" dirty="0">
                          <a:solidFill>
                            <a:schemeClr val="bg1"/>
                          </a:solidFill>
                        </a:rPr>
                        <a:t>T  +1.202.639.6500</a:t>
                      </a:r>
                    </a:p>
                  </a:txBody>
                  <a:tcPr marL="121920" marR="121920" marT="27432" marB="27432"/>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766860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Cover 1a">
    <p:bg>
      <p:bgPr>
        <a:solidFill>
          <a:srgbClr val="1F4D64"/>
        </a:solidFill>
        <a:effectLst/>
      </p:bgPr>
    </p:bg>
    <p:spTree>
      <p:nvGrpSpPr>
        <p:cNvPr id="1" name=""/>
        <p:cNvGrpSpPr/>
        <p:nvPr/>
      </p:nvGrpSpPr>
      <p:grpSpPr>
        <a:xfrm>
          <a:off x="0" y="0"/>
          <a:ext cx="0" cy="0"/>
          <a:chOff x="0" y="0"/>
          <a:chExt cx="0" cy="0"/>
        </a:xfrm>
      </p:grpSpPr>
      <p:sp>
        <p:nvSpPr>
          <p:cNvPr id="16" name="Title 19">
            <a:extLst>
              <a:ext uri="{FF2B5EF4-FFF2-40B4-BE49-F238E27FC236}">
                <a16:creationId xmlns:a16="http://schemas.microsoft.com/office/drawing/2014/main" id="{F755B7CE-A68E-4B01-9937-AF6BEAD88AAB}"/>
              </a:ext>
            </a:extLst>
          </p:cNvPr>
          <p:cNvSpPr>
            <a:spLocks noGrp="1"/>
          </p:cNvSpPr>
          <p:nvPr>
            <p:ph type="title"/>
          </p:nvPr>
        </p:nvSpPr>
        <p:spPr>
          <a:xfrm>
            <a:off x="790789" y="1757690"/>
            <a:ext cx="5190193" cy="2236008"/>
          </a:xfrm>
        </p:spPr>
        <p:txBody>
          <a:bodyPr lIns="0" anchor="b">
            <a:noAutofit/>
          </a:bodyPr>
          <a:lstStyle>
            <a:lvl1pPr>
              <a:defRPr lang="en-US" sz="4800" spc="200" baseline="0" dirty="0">
                <a:solidFill>
                  <a:schemeClr val="bg1"/>
                </a:solidFill>
              </a:defRPr>
            </a:lvl1pPr>
          </a:lstStyle>
          <a:p>
            <a:endParaRPr lang="en-US" dirty="0"/>
          </a:p>
        </p:txBody>
      </p:sp>
      <p:sp>
        <p:nvSpPr>
          <p:cNvPr id="17" name="Text Placeholder 27">
            <a:extLst>
              <a:ext uri="{FF2B5EF4-FFF2-40B4-BE49-F238E27FC236}">
                <a16:creationId xmlns:a16="http://schemas.microsoft.com/office/drawing/2014/main" id="{BD2A0415-79CE-4D3E-BE35-B0F1E74DAE48}"/>
              </a:ext>
            </a:extLst>
          </p:cNvPr>
          <p:cNvSpPr>
            <a:spLocks noGrp="1"/>
          </p:cNvSpPr>
          <p:nvPr>
            <p:ph type="body" sz="quarter" idx="14"/>
          </p:nvPr>
        </p:nvSpPr>
        <p:spPr>
          <a:xfrm>
            <a:off x="802290" y="4166093"/>
            <a:ext cx="4948903" cy="884237"/>
          </a:xfrm>
        </p:spPr>
        <p:txBody>
          <a:bodyPr lIns="0">
            <a:noAutofit/>
          </a:bodyPr>
          <a:lstStyle>
            <a:lvl1pPr marL="0" indent="0">
              <a:buNone/>
              <a:defRPr sz="1600">
                <a:solidFill>
                  <a:schemeClr val="accent4"/>
                </a:solidFill>
              </a:defRPr>
            </a:lvl1pPr>
          </a:lstStyle>
          <a:p>
            <a:pPr lvl="0"/>
            <a:endParaRPr lang="en-US" dirty="0"/>
          </a:p>
        </p:txBody>
      </p:sp>
      <p:sp>
        <p:nvSpPr>
          <p:cNvPr id="5" name="Picture Placeholder 4">
            <a:extLst>
              <a:ext uri="{FF2B5EF4-FFF2-40B4-BE49-F238E27FC236}">
                <a16:creationId xmlns:a16="http://schemas.microsoft.com/office/drawing/2014/main" id="{0A223CB6-141A-4AA5-9291-7FDF9E561B1F}"/>
              </a:ext>
            </a:extLst>
          </p:cNvPr>
          <p:cNvSpPr>
            <a:spLocks noGrp="1"/>
          </p:cNvSpPr>
          <p:nvPr>
            <p:ph type="pic" sz="quarter" idx="15"/>
          </p:nvPr>
        </p:nvSpPr>
        <p:spPr>
          <a:xfrm>
            <a:off x="6096000" y="0"/>
            <a:ext cx="6096000" cy="6858000"/>
          </a:xfrm>
        </p:spPr>
        <p:txBody>
          <a:bodyPr>
            <a:normAutofit/>
          </a:bodyPr>
          <a:lstStyle>
            <a:lvl1pPr marL="0" indent="0" algn="r">
              <a:buFontTx/>
              <a:buNone/>
              <a:defRPr sz="1000" b="0">
                <a:solidFill>
                  <a:srgbClr val="B1E7F3"/>
                </a:solidFill>
              </a:defRPr>
            </a:lvl1pPr>
          </a:lstStyle>
          <a:p>
            <a:r>
              <a:rPr lang="en-US" dirty="0"/>
              <a:t>Click icon to add picture</a:t>
            </a:r>
          </a:p>
        </p:txBody>
      </p:sp>
      <p:sp>
        <p:nvSpPr>
          <p:cNvPr id="6" name="Text Placeholder 2">
            <a:extLst>
              <a:ext uri="{FF2B5EF4-FFF2-40B4-BE49-F238E27FC236}">
                <a16:creationId xmlns:a16="http://schemas.microsoft.com/office/drawing/2014/main" id="{0EE4503B-0658-44B3-97A1-E84A911F3E1E}"/>
              </a:ext>
            </a:extLst>
          </p:cNvPr>
          <p:cNvSpPr>
            <a:spLocks noGrp="1"/>
          </p:cNvSpPr>
          <p:nvPr>
            <p:ph type="body" sz="quarter" idx="16"/>
          </p:nvPr>
        </p:nvSpPr>
        <p:spPr>
          <a:xfrm>
            <a:off x="817033" y="6383934"/>
            <a:ext cx="4935335" cy="153888"/>
          </a:xfrm>
        </p:spPr>
        <p:txBody>
          <a:bodyPr lIns="0" tIns="0" rIns="0" bIns="0" anchor="t">
            <a:spAutoFit/>
          </a:bodyPr>
          <a:lstStyle>
            <a:lvl1pPr marL="0" indent="0">
              <a:buNone/>
              <a:defRPr sz="1000" spc="50" baseline="0">
                <a:solidFill>
                  <a:schemeClr val="accent2"/>
                </a:solidFill>
              </a:defRPr>
            </a:lvl1pPr>
            <a:lvl2pPr>
              <a:defRPr>
                <a:solidFill>
                  <a:srgbClr val="F46462"/>
                </a:solidFill>
              </a:defRPr>
            </a:lvl2pPr>
            <a:lvl3pPr>
              <a:defRPr>
                <a:solidFill>
                  <a:srgbClr val="F46462"/>
                </a:solidFill>
              </a:defRPr>
            </a:lvl3pPr>
            <a:lvl4pPr>
              <a:defRPr>
                <a:solidFill>
                  <a:srgbClr val="F46462"/>
                </a:solidFill>
              </a:defRPr>
            </a:lvl4pPr>
            <a:lvl5pPr>
              <a:defRPr>
                <a:solidFill>
                  <a:srgbClr val="F46462"/>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F78BF04B-059E-4742-B7F6-3BFF93C484D5}"/>
              </a:ext>
            </a:extLst>
          </p:cNvPr>
          <p:cNvPicPr>
            <a:picLocks noChangeAspect="1"/>
          </p:cNvPicPr>
          <p:nvPr userDrawn="1"/>
        </p:nvPicPr>
        <p:blipFill>
          <a:blip r:embed="rId2"/>
          <a:stretch>
            <a:fillRect/>
          </a:stretch>
        </p:blipFill>
        <p:spPr>
          <a:xfrm>
            <a:off x="808407" y="755094"/>
            <a:ext cx="2395733" cy="289561"/>
          </a:xfrm>
          <a:prstGeom prst="rect">
            <a:avLst/>
          </a:prstGeom>
        </p:spPr>
      </p:pic>
    </p:spTree>
    <p:extLst>
      <p:ext uri="{BB962C8B-B14F-4D97-AF65-F5344CB8AC3E}">
        <p14:creationId xmlns:p14="http://schemas.microsoft.com/office/powerpoint/2010/main" val="2098574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1">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BA4785C-FCD0-409F-8FDA-58CF245689FB}"/>
              </a:ext>
            </a:extLst>
          </p:cNvPr>
          <p:cNvSpPr>
            <a:spLocks noGrp="1"/>
          </p:cNvSpPr>
          <p:nvPr>
            <p:ph type="body" sz="quarter" idx="40"/>
          </p:nvPr>
        </p:nvSpPr>
        <p:spPr>
          <a:xfrm>
            <a:off x="508084" y="1409700"/>
            <a:ext cx="5127841" cy="4775200"/>
          </a:xfrm>
        </p:spPr>
        <p:txBody>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a:extLst>
              <a:ext uri="{FF2B5EF4-FFF2-40B4-BE49-F238E27FC236}">
                <a16:creationId xmlns:a16="http://schemas.microsoft.com/office/drawing/2014/main" id="{2C15F12C-C398-4F2A-92D6-3F3E02D83CB4}"/>
              </a:ext>
            </a:extLst>
          </p:cNvPr>
          <p:cNvSpPr>
            <a:spLocks noGrp="1"/>
          </p:cNvSpPr>
          <p:nvPr>
            <p:ph type="body" sz="quarter" idx="41"/>
          </p:nvPr>
        </p:nvSpPr>
        <p:spPr>
          <a:xfrm>
            <a:off x="6237286" y="1409700"/>
            <a:ext cx="5127841" cy="4775200"/>
          </a:xfrm>
        </p:spPr>
        <p:txBody>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4D7F612D-E659-44FD-B8D8-047A2CCD8D40}"/>
              </a:ext>
            </a:extLst>
          </p:cNvPr>
          <p:cNvSpPr>
            <a:spLocks noGrp="1"/>
          </p:cNvSpPr>
          <p:nvPr>
            <p:ph type="body" sz="quarter" idx="42"/>
          </p:nvPr>
        </p:nvSpPr>
        <p:spPr>
          <a:xfrm>
            <a:off x="490665" y="1069976"/>
            <a:ext cx="5127841" cy="290791"/>
          </a:xfrm>
        </p:spPr>
        <p:txBody>
          <a:bodyPr/>
          <a:lstStyle>
            <a:lvl1pPr marL="0" indent="0" algn="l">
              <a:buFontTx/>
              <a:buNone/>
              <a:defRPr>
                <a:solidFill>
                  <a:schemeClr val="accent3"/>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07E13045-4560-4A8B-A04B-6583F5BE12EA}"/>
              </a:ext>
            </a:extLst>
          </p:cNvPr>
          <p:cNvSpPr>
            <a:spLocks noGrp="1"/>
          </p:cNvSpPr>
          <p:nvPr>
            <p:ph type="body" sz="quarter" idx="43"/>
          </p:nvPr>
        </p:nvSpPr>
        <p:spPr>
          <a:xfrm>
            <a:off x="6221381" y="1069976"/>
            <a:ext cx="5127841" cy="290791"/>
          </a:xfrm>
        </p:spPr>
        <p:txBody>
          <a:bodyPr/>
          <a:lstStyle>
            <a:lvl1pPr marL="0" indent="0" algn="l">
              <a:buFontTx/>
              <a:buNone/>
              <a:defRPr>
                <a:solidFill>
                  <a:schemeClr val="accent3"/>
                </a:solidFill>
              </a:defRPr>
            </a:lvl1pPr>
          </a:lstStyle>
          <a:p>
            <a:pPr lvl="0"/>
            <a:r>
              <a:rPr lang="en-US"/>
              <a:t>Click to edit Master text styles</a:t>
            </a:r>
          </a:p>
        </p:txBody>
      </p:sp>
      <p:sp>
        <p:nvSpPr>
          <p:cNvPr id="9" name="Text Placeholder 45">
            <a:extLst>
              <a:ext uri="{FF2B5EF4-FFF2-40B4-BE49-F238E27FC236}">
                <a16:creationId xmlns:a16="http://schemas.microsoft.com/office/drawing/2014/main" id="{FE418D28-53B0-4B27-9562-4AFDD19CCB3B}"/>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12" name="Title 1">
            <a:extLst>
              <a:ext uri="{FF2B5EF4-FFF2-40B4-BE49-F238E27FC236}">
                <a16:creationId xmlns:a16="http://schemas.microsoft.com/office/drawing/2014/main" id="{A0408C7F-577F-4A4B-9D04-69C7EE28A324}"/>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1468168251"/>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1x1 Content">
    <p:spTree>
      <p:nvGrpSpPr>
        <p:cNvPr id="1" name=""/>
        <p:cNvGrpSpPr/>
        <p:nvPr/>
      </p:nvGrpSpPr>
      <p:grpSpPr>
        <a:xfrm>
          <a:off x="0" y="0"/>
          <a:ext cx="0" cy="0"/>
          <a:chOff x="0" y="0"/>
          <a:chExt cx="0" cy="0"/>
        </a:xfrm>
      </p:grpSpPr>
      <p:sp>
        <p:nvSpPr>
          <p:cNvPr id="8" name="Do not remove" hidden="1">
            <a:extLst>
              <a:ext uri="{FF2B5EF4-FFF2-40B4-BE49-F238E27FC236}">
                <a16:creationId xmlns:a16="http://schemas.microsoft.com/office/drawing/2014/main" id="{5F55DE9F-7735-5E91-08F5-33790069338C}"/>
              </a:ext>
            </a:extLst>
          </p:cNvPr>
          <p:cNvSpPr/>
          <p:nvPr userDrawn="1">
            <p:custDataLst>
              <p:tags r:id="rId1"/>
            </p:custDataLst>
          </p:nvPr>
        </p:nvSpPr>
        <p:spPr>
          <a:xfrm>
            <a:off x="0" y="0"/>
            <a:ext cx="16933"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6">
            <a:extLst>
              <a:ext uri="{FF2B5EF4-FFF2-40B4-BE49-F238E27FC236}">
                <a16:creationId xmlns:a16="http://schemas.microsoft.com/office/drawing/2014/main" id="{85414517-8CA8-4B68-9793-E098C4A8522A}"/>
              </a:ext>
            </a:extLst>
          </p:cNvPr>
          <p:cNvSpPr>
            <a:spLocks noGrp="1"/>
          </p:cNvSpPr>
          <p:nvPr>
            <p:ph type="sldNum" sz="quarter" idx="4"/>
          </p:nvPr>
        </p:nvSpPr>
        <p:spPr>
          <a:xfrm>
            <a:off x="11448838" y="6427664"/>
            <a:ext cx="131446" cy="123111"/>
          </a:xfrm>
          <a:prstGeom prst="rect">
            <a:avLst/>
          </a:prstGeom>
        </p:spPr>
        <p:txBody>
          <a:bodyPr vert="horz" wrap="none" lIns="0" tIns="0" rIns="0" bIns="0" rtlCol="0" anchor="ctr" anchorCtr="0">
            <a:spAutoFit/>
          </a:bodyPr>
          <a:lstStyle>
            <a:lvl1pPr marL="0" marR="0" indent="0" algn="r">
              <a:lnSpc>
                <a:spcPct val="100000"/>
              </a:lnSpc>
              <a:spcBef>
                <a:spcPts val="0"/>
              </a:spcBef>
              <a:spcAft>
                <a:spcPts val="0"/>
              </a:spcAft>
              <a:defRPr sz="800">
                <a:solidFill>
                  <a:schemeClr val="tx1"/>
                </a:solidFill>
                <a:latin typeface="Trebuchet MS" panose="020B0603020202020204" pitchFamily="34" charset="0"/>
              </a:defRPr>
            </a:lvl1pPr>
          </a:lstStyle>
          <a:p>
            <a:fld id="{52DACB37-C08F-4E06-8D8F-1F25B0D44BA3}" type="slidenum">
              <a:rPr lang="en-US" smtClean="0"/>
              <a:t>‹#›</a:t>
            </a:fld>
            <a:endParaRPr lang="en-US" dirty="0"/>
          </a:p>
        </p:txBody>
      </p:sp>
      <p:sp>
        <p:nvSpPr>
          <p:cNvPr id="7" name="Do not remove"/>
          <p:cNvSpPr/>
          <p:nvPr>
            <p:custDataLst>
              <p:tags r:id="rId2"/>
            </p:custDataLst>
          </p:nvPr>
        </p:nvSpPr>
        <p:spPr>
          <a:xfrm>
            <a:off x="0" y="0"/>
            <a:ext cx="16933"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ectangle 18"/>
          <p:cNvSpPr/>
          <p:nvPr/>
        </p:nvSpPr>
        <p:spPr>
          <a:xfrm>
            <a:off x="-4788610" y="611986"/>
            <a:ext cx="4483809" cy="807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r"/>
            <a:r>
              <a:rPr lang="en-US" sz="1050" b="1" dirty="0">
                <a:solidFill>
                  <a:srgbClr val="FF0000"/>
                </a:solidFill>
              </a:rPr>
              <a:t>CALLOUTS</a:t>
            </a:r>
            <a:br>
              <a:rPr lang="en-US" sz="1050" b="1" dirty="0">
                <a:solidFill>
                  <a:srgbClr val="FF0000"/>
                </a:solidFill>
              </a:rPr>
            </a:br>
            <a:r>
              <a:rPr lang="en-US" sz="900" b="0" dirty="0">
                <a:solidFill>
                  <a:srgbClr val="FF0000"/>
                </a:solidFill>
              </a:rPr>
              <a:t>PRIMARY = main takeaway;</a:t>
            </a:r>
            <a:r>
              <a:rPr lang="en-US" sz="900" b="0" baseline="0" dirty="0">
                <a:solidFill>
                  <a:srgbClr val="FF0000"/>
                </a:solidFill>
              </a:rPr>
              <a:t> </a:t>
            </a:r>
            <a:r>
              <a:rPr lang="en-US" sz="900" b="0" dirty="0">
                <a:solidFill>
                  <a:srgbClr val="FF0000"/>
                </a:solidFill>
              </a:rPr>
              <a:t>2 lines maximum</a:t>
            </a:r>
          </a:p>
          <a:p>
            <a:pPr algn="r"/>
            <a:r>
              <a:rPr lang="en-US" sz="900" b="0" dirty="0">
                <a:solidFill>
                  <a:srgbClr val="FF0000"/>
                </a:solidFill>
              </a:rPr>
              <a:t>SECONDARY</a:t>
            </a:r>
            <a:r>
              <a:rPr lang="en-US" sz="900" b="0" baseline="0" dirty="0">
                <a:solidFill>
                  <a:srgbClr val="FF0000"/>
                </a:solidFill>
              </a:rPr>
              <a:t> = Shift + Alt + Right Arrow;</a:t>
            </a:r>
            <a:br>
              <a:rPr lang="en-US" sz="900" b="0" baseline="0" dirty="0">
                <a:solidFill>
                  <a:srgbClr val="FF0000"/>
                </a:solidFill>
              </a:rPr>
            </a:br>
            <a:r>
              <a:rPr lang="en-US" sz="900" b="0" baseline="0" dirty="0">
                <a:solidFill>
                  <a:srgbClr val="FF0000"/>
                </a:solidFill>
              </a:rPr>
              <a:t>Introduces body content to follow;</a:t>
            </a:r>
            <a:br>
              <a:rPr lang="en-US" sz="900" b="0" baseline="0" dirty="0">
                <a:solidFill>
                  <a:srgbClr val="FF0000"/>
                </a:solidFill>
              </a:rPr>
            </a:br>
            <a:r>
              <a:rPr lang="en-US" sz="900" b="0" baseline="0" dirty="0">
                <a:solidFill>
                  <a:srgbClr val="FF0000"/>
                </a:solidFill>
              </a:rPr>
              <a:t>3 lines maximum</a:t>
            </a:r>
            <a:endParaRPr lang="en-US" sz="900" dirty="0">
              <a:solidFill>
                <a:srgbClr val="FF0000"/>
              </a:solidFill>
            </a:endParaRPr>
          </a:p>
        </p:txBody>
      </p:sp>
      <p:sp>
        <p:nvSpPr>
          <p:cNvPr id="20" name="Isosceles Triangle 19"/>
          <p:cNvSpPr/>
          <p:nvPr/>
        </p:nvSpPr>
        <p:spPr>
          <a:xfrm rot="5400000">
            <a:off x="-298935" y="925215"/>
            <a:ext cx="203080" cy="18145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Section Title" hidden="1"/>
          <p:cNvSpPr txBox="1">
            <a:spLocks/>
          </p:cNvSpPr>
          <p:nvPr>
            <p:custDataLst>
              <p:tags r:id="rId3"/>
            </p:custDataLst>
          </p:nvPr>
        </p:nvSpPr>
        <p:spPr>
          <a:xfrm>
            <a:off x="607484" y="6544790"/>
            <a:ext cx="8083296" cy="137160"/>
          </a:xfrm>
          <a:prstGeom prst="rect">
            <a:avLst/>
          </a:prstGeom>
        </p:spPr>
        <p:txBody>
          <a:bodyPr wrap="none" lIns="0" tIns="0" rIns="0" bIns="0" anchor="b" anchorCtr="0"/>
          <a:lstStyle>
            <a:lvl1pPr marL="0" indent="0" algn="l" defTabSz="914400" rtl="0" eaLnBrk="1" latinLnBrk="0" hangingPunct="1">
              <a:lnSpc>
                <a:spcPct val="100000"/>
              </a:lnSpc>
              <a:spcBef>
                <a:spcPts val="1000"/>
              </a:spcBef>
              <a:buFont typeface="Arial" panose="020B0604020202020204" pitchFamily="34" charset="0"/>
              <a:buNone/>
              <a:defRPr lang="en-US" sz="800" b="1" kern="1200" dirty="0">
                <a:solidFill>
                  <a:schemeClr val="tx1"/>
                </a:solidFill>
                <a:latin typeface="+mn-lt"/>
                <a:ea typeface="+mn-ea"/>
                <a:cs typeface="+mn-cs"/>
              </a:defRPr>
            </a:lvl1pPr>
            <a:lvl2pPr marL="0" indent="0" algn="l" defTabSz="914400" rtl="0" eaLnBrk="1" latinLnBrk="0" hangingPunct="1">
              <a:lnSpc>
                <a:spcPct val="100000"/>
              </a:lnSpc>
              <a:spcBef>
                <a:spcPts val="1000"/>
              </a:spcBef>
              <a:buClr>
                <a:schemeClr val="tx2"/>
              </a:buClr>
              <a:buSzPct val="120000"/>
              <a:buFont typeface="Wingdings" pitchFamily="2" charset="2"/>
              <a:buNone/>
              <a:defRPr sz="1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2"/>
              </a:buClr>
              <a:buSzPct val="120000"/>
              <a:buFont typeface="Wingdings" panose="05000000000000000000" pitchFamily="2" charset="2"/>
              <a:buChar char=""/>
              <a:defRPr sz="1200" kern="1200">
                <a:solidFill>
                  <a:schemeClr val="tx1"/>
                </a:solidFill>
                <a:latin typeface="+mn-lt"/>
                <a:ea typeface="+mn-ea"/>
                <a:cs typeface="+mn-cs"/>
              </a:defRPr>
            </a:lvl3pPr>
            <a:lvl4pPr marL="454025" indent="-228600" algn="l" defTabSz="914400" rtl="0" eaLnBrk="1" latinLnBrk="0" hangingPunct="1">
              <a:lnSpc>
                <a:spcPct val="100000"/>
              </a:lnSpc>
              <a:spcBef>
                <a:spcPts val="0"/>
              </a:spcBef>
              <a:buClr>
                <a:schemeClr val="tx1"/>
              </a:buClr>
              <a:buSzPct val="120000"/>
              <a:buFont typeface="Helvetica" pitchFamily="2" charset="0"/>
              <a:buChar char="⁃"/>
              <a:defRPr sz="1100" kern="1200">
                <a:solidFill>
                  <a:schemeClr val="tx1"/>
                </a:solidFill>
                <a:latin typeface="+mn-lt"/>
                <a:ea typeface="+mn-ea"/>
                <a:cs typeface="+mn-cs"/>
              </a:defRPr>
            </a:lvl4pPr>
            <a:lvl5pPr marL="688975" indent="-228600" algn="l" defTabSz="914400" rtl="0" eaLnBrk="1" latinLnBrk="0" hangingPunct="1">
              <a:lnSpc>
                <a:spcPct val="100000"/>
              </a:lnSpc>
              <a:spcBef>
                <a:spcPts val="0"/>
              </a:spcBef>
              <a:buClr>
                <a:schemeClr val="tx1"/>
              </a:buClr>
              <a:buSzPct val="120000"/>
              <a:buFont typeface="Helvetica" pitchFamily="2"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rgbClr val="AAAAAA"/>
                </a:solidFill>
              </a:rPr>
              <a:t>:-)</a:t>
            </a:r>
          </a:p>
        </p:txBody>
      </p:sp>
      <p:sp>
        <p:nvSpPr>
          <p:cNvPr id="2" name="Slide Title">
            <a:extLst>
              <a:ext uri="{FF2B5EF4-FFF2-40B4-BE49-F238E27FC236}">
                <a16:creationId xmlns:a16="http://schemas.microsoft.com/office/drawing/2014/main" id="{A06479FC-1DE3-A643-BDF6-47B6D581EA90}"/>
              </a:ext>
            </a:extLst>
          </p:cNvPr>
          <p:cNvSpPr>
            <a:spLocks noGrp="1"/>
          </p:cNvSpPr>
          <p:nvPr>
            <p:ph type="title" hasCustomPrompt="1"/>
          </p:nvPr>
        </p:nvSpPr>
        <p:spPr/>
        <p:txBody>
          <a:bodyPr/>
          <a:lstStyle/>
          <a:p>
            <a:r>
              <a:rPr lang="en-US" dirty="0"/>
              <a:t>Click to Edit Master Title Style</a:t>
            </a:r>
          </a:p>
        </p:txBody>
      </p:sp>
      <p:sp>
        <p:nvSpPr>
          <p:cNvPr id="13" name="Top Callout">
            <a:extLst>
              <a:ext uri="{FF2B5EF4-FFF2-40B4-BE49-F238E27FC236}">
                <a16:creationId xmlns:a16="http://schemas.microsoft.com/office/drawing/2014/main" id="{C808F9A3-BCA6-4AAD-8B43-5F3E28B2D46D}"/>
              </a:ext>
            </a:extLst>
          </p:cNvPr>
          <p:cNvSpPr>
            <a:spLocks noGrp="1"/>
          </p:cNvSpPr>
          <p:nvPr>
            <p:ph type="body" sz="quarter" idx="19" hasCustomPrompt="1"/>
          </p:nvPr>
        </p:nvSpPr>
        <p:spPr>
          <a:xfrm>
            <a:off x="609600" y="685800"/>
            <a:ext cx="10972800" cy="730456"/>
          </a:xfrm>
        </p:spPr>
        <p:txBody>
          <a:bodyPr>
            <a:spAutoFit/>
          </a:bodyPr>
          <a:lstStyle>
            <a:lvl1pPr>
              <a:lnSpc>
                <a:spcPct val="90000"/>
              </a:lnSpc>
              <a:spcBef>
                <a:spcPts val="0"/>
              </a:spcBef>
              <a:spcAft>
                <a:spcPts val="1000"/>
              </a:spcAft>
              <a:defRPr sz="2200" baseline="0"/>
            </a:lvl1pPr>
            <a:lvl2pPr>
              <a:lnSpc>
                <a:spcPts val="1600"/>
              </a:lnSpc>
              <a:spcBef>
                <a:spcPts val="0"/>
              </a:spcBef>
              <a:defRPr sz="1400">
                <a:latin typeface="+mj-lt"/>
              </a:defRPr>
            </a:lvl2pPr>
          </a:lstStyle>
          <a:p>
            <a:pPr lvl="0"/>
            <a:r>
              <a:rPr lang="en-US" dirty="0"/>
              <a:t>Click to Edit Callout</a:t>
            </a:r>
          </a:p>
          <a:p>
            <a:pPr lvl="1"/>
            <a:r>
              <a:rPr lang="en-US" dirty="0"/>
              <a:t>Click to Edit Supporting Callout</a:t>
            </a:r>
          </a:p>
        </p:txBody>
      </p:sp>
      <p:sp>
        <p:nvSpPr>
          <p:cNvPr id="5" name="Object Box"/>
          <p:cNvSpPr>
            <a:spLocks noGrp="1"/>
          </p:cNvSpPr>
          <p:nvPr>
            <p:ph sz="quarter" idx="20"/>
          </p:nvPr>
        </p:nvSpPr>
        <p:spPr>
          <a:xfrm>
            <a:off x="607485" y="1600200"/>
            <a:ext cx="10972799" cy="4000500"/>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Footnote Placeholder"/>
          <p:cNvSpPr>
            <a:spLocks noGrp="1"/>
          </p:cNvSpPr>
          <p:nvPr>
            <p:ph type="body" sz="quarter" idx="21" hasCustomPrompt="1"/>
          </p:nvPr>
        </p:nvSpPr>
        <p:spPr>
          <a:xfrm>
            <a:off x="609601" y="5940054"/>
            <a:ext cx="10970684" cy="455509"/>
          </a:xfrm>
        </p:spPr>
        <p:txBody>
          <a:bodyPr tIns="118872" bIns="118872" anchor="b" anchorCtr="0">
            <a:spAutoFit/>
          </a:bodyPr>
          <a:lstStyle>
            <a:lvl1pPr>
              <a:lnSpc>
                <a:spcPct val="100000"/>
              </a:lnSpc>
              <a:spcBef>
                <a:spcPts val="0"/>
              </a:spcBef>
              <a:spcAft>
                <a:spcPts val="0"/>
              </a:spcAft>
              <a:defRPr sz="700" b="0" baseline="0">
                <a:latin typeface="+mn-lt"/>
              </a:defRPr>
            </a:lvl1pPr>
            <a:lvl2pPr marL="228600" indent="-228600">
              <a:lnSpc>
                <a:spcPct val="100000"/>
              </a:lnSpc>
              <a:spcBef>
                <a:spcPts val="0"/>
              </a:spcBef>
              <a:spcAft>
                <a:spcPts val="0"/>
              </a:spcAft>
              <a:buSzPct val="100000"/>
              <a:buFontTx/>
              <a:buAutoNum type="arabicParenBoth"/>
              <a:defRPr sz="700" b="0">
                <a:latin typeface="+mn-lt"/>
              </a:defRPr>
            </a:lvl2pPr>
            <a:lvl3pPr marL="231775" indent="-231775">
              <a:spcBef>
                <a:spcPts val="0"/>
              </a:spcBef>
              <a:buClr>
                <a:srgbClr val="000000"/>
              </a:buClr>
              <a:buSzPct val="100000"/>
              <a:buFont typeface="Trebuchet MS" panose="020B0603020202020204" pitchFamily="34" charset="0"/>
              <a:buChar char="*"/>
              <a:defRPr sz="700" b="0" baseline="0">
                <a:latin typeface="+mn-lt"/>
              </a:defRPr>
            </a:lvl3pPr>
            <a:lvl4pPr>
              <a:defRPr sz="700" b="0">
                <a:latin typeface="+mn-lt"/>
              </a:defRPr>
            </a:lvl4pPr>
            <a:lvl5pPr>
              <a:defRPr sz="700" b="0">
                <a:latin typeface="+mn-lt"/>
              </a:defRPr>
            </a:lvl5pPr>
          </a:lstStyle>
          <a:p>
            <a:pPr lvl="0"/>
            <a:r>
              <a:rPr lang="en-US" dirty="0"/>
              <a:t>Notes &amp; Sources Level: Follow the colon with a single space.  Notes and sources text will be flush left aligned (no hanging indent).  For numbered notes, use the keystrokes shift + alt + right arrow.</a:t>
            </a:r>
          </a:p>
          <a:p>
            <a:pPr lvl="1"/>
            <a:r>
              <a:rPr lang="en-US" dirty="0"/>
              <a:t>Numbered footnotes level.</a:t>
            </a:r>
          </a:p>
        </p:txBody>
      </p:sp>
      <p:sp>
        <p:nvSpPr>
          <p:cNvPr id="15" name="Footnote Bar">
            <a:extLst>
              <a:ext uri="{FF2B5EF4-FFF2-40B4-BE49-F238E27FC236}">
                <a16:creationId xmlns:a16="http://schemas.microsoft.com/office/drawing/2014/main" id="{7EB6D16D-FF93-4C64-96FB-6ADFEB220FF1}"/>
              </a:ext>
            </a:extLst>
          </p:cNvPr>
          <p:cNvSpPr>
            <a:spLocks noGrp="1"/>
          </p:cNvSpPr>
          <p:nvPr>
            <p:ph type="dgm" sz="quarter" idx="23"/>
          </p:nvPr>
        </p:nvSpPr>
        <p:spPr>
          <a:xfrm>
            <a:off x="607485" y="6286500"/>
            <a:ext cx="10974916" cy="9144"/>
          </a:xfrm>
          <a:solidFill>
            <a:srgbClr val="000000"/>
          </a:solidFill>
        </p:spPr>
        <p:txBody>
          <a:bodyPr anchor="ctr" anchorCtr="1"/>
          <a:lstStyle>
            <a:lvl1pPr>
              <a:defRPr sz="100">
                <a:noFill/>
                <a:latin typeface="+mn-lt"/>
              </a:defRPr>
            </a:lvl1pPr>
          </a:lstStyle>
          <a:p>
            <a:r>
              <a:rPr lang="en-US" dirty="0"/>
              <a:t>Click icon to add SmartArt graphic</a:t>
            </a:r>
          </a:p>
        </p:txBody>
      </p:sp>
      <p:sp>
        <p:nvSpPr>
          <p:cNvPr id="16" name="Confidential Stamp - 11 pt [AL]">
            <a:extLst>
              <a:ext uri="{FF2B5EF4-FFF2-40B4-BE49-F238E27FC236}">
                <a16:creationId xmlns:a16="http://schemas.microsoft.com/office/drawing/2014/main" id="{0C7948BD-1910-4A6A-8D1C-69797BCF59EF}"/>
              </a:ext>
            </a:extLst>
          </p:cNvPr>
          <p:cNvSpPr txBox="1">
            <a:spLocks/>
          </p:cNvSpPr>
          <p:nvPr userDrawn="1">
            <p:custDataLst>
              <p:tags r:id="rId4"/>
            </p:custDataLst>
          </p:nvPr>
        </p:nvSpPr>
        <p:spPr>
          <a:xfrm>
            <a:off x="6096000" y="231235"/>
            <a:ext cx="5505792" cy="180626"/>
          </a:xfrm>
          <a:prstGeom prst="rect">
            <a:avLst/>
          </a:prstGeom>
          <a:noFill/>
        </p:spPr>
        <p:txBody>
          <a:bodyPr wrap="square" lIns="0" tIns="0" rIns="0" bIns="0" rtlCol="0" anchor="ctr" anchorCtr="0">
            <a:noAutofit/>
          </a:bodyPr>
          <a:lstStyle/>
          <a:p>
            <a:pPr algn="r"/>
            <a:r>
              <a:rPr lang="en-US" sz="1100" b="1" cap="all" spc="50" baseline="0">
                <a:solidFill>
                  <a:schemeClr val="bg1">
                    <a:lumMod val="65000"/>
                  </a:schemeClr>
                </a:solidFill>
              </a:rPr>
              <a:t>Highly Confidential &amp; Trade Secret</a:t>
            </a:r>
            <a:endParaRPr lang="en-US" sz="1100" b="1" cap="all" spc="50" baseline="0" dirty="0">
              <a:solidFill>
                <a:schemeClr val="bg1">
                  <a:lumMod val="65000"/>
                </a:schemeClr>
              </a:solidFill>
            </a:endParaRPr>
          </a:p>
        </p:txBody>
      </p:sp>
    </p:spTree>
    <p:extLst>
      <p:ext uri="{BB962C8B-B14F-4D97-AF65-F5344CB8AC3E}">
        <p14:creationId xmlns:p14="http://schemas.microsoft.com/office/powerpoint/2010/main" val="109629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Title, Object">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53A3B0D1-1368-80EC-DCCE-B231FC04BA73}"/>
              </a:ext>
            </a:extLst>
          </p:cNvPr>
          <p:cNvSpPr/>
          <p:nvPr userDrawn="1">
            <p:custDataLst>
              <p:tags r:id="rId1"/>
            </p:custDataLst>
          </p:nvPr>
        </p:nvSpPr>
        <p:spPr>
          <a:xfrm>
            <a:off x="0" y="0"/>
            <a:ext cx="16933"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6">
            <a:extLst>
              <a:ext uri="{FF2B5EF4-FFF2-40B4-BE49-F238E27FC236}">
                <a16:creationId xmlns:a16="http://schemas.microsoft.com/office/drawing/2014/main" id="{7E00FCB6-94B6-43CD-AD65-5286216ED79C}"/>
              </a:ext>
            </a:extLst>
          </p:cNvPr>
          <p:cNvSpPr>
            <a:spLocks noGrp="1"/>
          </p:cNvSpPr>
          <p:nvPr>
            <p:ph type="sldNum" sz="quarter" idx="4"/>
          </p:nvPr>
        </p:nvSpPr>
        <p:spPr>
          <a:xfrm>
            <a:off x="11448838" y="6427664"/>
            <a:ext cx="131446" cy="123111"/>
          </a:xfrm>
          <a:prstGeom prst="rect">
            <a:avLst/>
          </a:prstGeom>
        </p:spPr>
        <p:txBody>
          <a:bodyPr vert="horz" wrap="none" lIns="0" tIns="0" rIns="0" bIns="0" rtlCol="0" anchor="ctr" anchorCtr="0">
            <a:spAutoFit/>
          </a:bodyPr>
          <a:lstStyle>
            <a:lvl1pPr marL="0" marR="0" indent="0" algn="r">
              <a:lnSpc>
                <a:spcPct val="100000"/>
              </a:lnSpc>
              <a:spcBef>
                <a:spcPts val="0"/>
              </a:spcBef>
              <a:spcAft>
                <a:spcPts val="0"/>
              </a:spcAft>
              <a:defRPr sz="800">
                <a:solidFill>
                  <a:schemeClr val="tx1"/>
                </a:solidFill>
                <a:latin typeface="Trebuchet MS" panose="020B0603020202020204" pitchFamily="34" charset="0"/>
              </a:defRPr>
            </a:lvl1pPr>
          </a:lstStyle>
          <a:p>
            <a:fld id="{52DACB37-C08F-4E06-8D8F-1F25B0D44BA3}" type="slidenum">
              <a:rPr lang="en-US" smtClean="0"/>
              <a:t>‹#›</a:t>
            </a:fld>
            <a:endParaRPr lang="en-US" dirty="0"/>
          </a:p>
        </p:txBody>
      </p:sp>
      <p:sp>
        <p:nvSpPr>
          <p:cNvPr id="8" name="Do not remove"/>
          <p:cNvSpPr/>
          <p:nvPr>
            <p:custDataLst>
              <p:tags r:id="rId2"/>
            </p:custDataLst>
          </p:nvPr>
        </p:nvSpPr>
        <p:spPr>
          <a:xfrm>
            <a:off x="0" y="0"/>
            <a:ext cx="16933"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4788610" y="556736"/>
            <a:ext cx="4483809" cy="669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r"/>
            <a:r>
              <a:rPr lang="en-US" sz="1050" b="1" dirty="0">
                <a:solidFill>
                  <a:srgbClr val="FF0000"/>
                </a:solidFill>
              </a:rPr>
              <a:t>TITLE &amp; UNITS</a:t>
            </a:r>
            <a:br>
              <a:rPr lang="en-US" sz="1050" b="1" dirty="0">
                <a:solidFill>
                  <a:srgbClr val="FF0000"/>
                </a:solidFill>
              </a:rPr>
            </a:br>
            <a:r>
              <a:rPr lang="en-US" sz="900" b="0" dirty="0">
                <a:solidFill>
                  <a:srgbClr val="FF0000"/>
                </a:solidFill>
              </a:rPr>
              <a:t>TITLE = 2 lines maximum</a:t>
            </a:r>
          </a:p>
          <a:p>
            <a:pPr algn="r"/>
            <a:r>
              <a:rPr lang="en-US" sz="900" b="0" baseline="0" dirty="0">
                <a:solidFill>
                  <a:srgbClr val="FF0000"/>
                </a:solidFill>
              </a:rPr>
              <a:t>UNITS = Shift + Alt + Right Arrow;</a:t>
            </a:r>
            <a:br>
              <a:rPr lang="en-US" sz="900" b="0" baseline="0" dirty="0">
                <a:solidFill>
                  <a:srgbClr val="FF0000"/>
                </a:solidFill>
              </a:rPr>
            </a:br>
            <a:r>
              <a:rPr lang="en-US" sz="900" b="0" baseline="0" dirty="0">
                <a:solidFill>
                  <a:srgbClr val="FF0000"/>
                </a:solidFill>
              </a:rPr>
              <a:t>Use for Units or Other Descriptive Text</a:t>
            </a:r>
            <a:endParaRPr lang="en-US" sz="900" dirty="0">
              <a:solidFill>
                <a:srgbClr val="FF0000"/>
              </a:solidFill>
            </a:endParaRPr>
          </a:p>
        </p:txBody>
      </p:sp>
      <p:sp>
        <p:nvSpPr>
          <p:cNvPr id="17" name="Isosceles Triangle 16"/>
          <p:cNvSpPr/>
          <p:nvPr/>
        </p:nvSpPr>
        <p:spPr>
          <a:xfrm rot="5400000">
            <a:off x="-298935" y="800717"/>
            <a:ext cx="203080" cy="18145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Section Title" hidden="1"/>
          <p:cNvSpPr txBox="1">
            <a:spLocks/>
          </p:cNvSpPr>
          <p:nvPr>
            <p:custDataLst>
              <p:tags r:id="rId3"/>
            </p:custDataLst>
          </p:nvPr>
        </p:nvSpPr>
        <p:spPr>
          <a:xfrm>
            <a:off x="607484" y="6544790"/>
            <a:ext cx="8083296" cy="137160"/>
          </a:xfrm>
          <a:prstGeom prst="rect">
            <a:avLst/>
          </a:prstGeom>
        </p:spPr>
        <p:txBody>
          <a:bodyPr wrap="none" lIns="0" tIns="0" rIns="0" bIns="0" anchor="b" anchorCtr="0"/>
          <a:lstStyle>
            <a:lvl1pPr marL="0" indent="0" algn="l" defTabSz="914400" rtl="0" eaLnBrk="1" latinLnBrk="0" hangingPunct="1">
              <a:lnSpc>
                <a:spcPct val="100000"/>
              </a:lnSpc>
              <a:spcBef>
                <a:spcPts val="1000"/>
              </a:spcBef>
              <a:buFont typeface="Arial" panose="020B0604020202020204" pitchFamily="34" charset="0"/>
              <a:buNone/>
              <a:defRPr lang="en-US" sz="800" b="1" kern="1200" dirty="0">
                <a:solidFill>
                  <a:schemeClr val="tx1"/>
                </a:solidFill>
                <a:latin typeface="+mn-lt"/>
                <a:ea typeface="+mn-ea"/>
                <a:cs typeface="+mn-cs"/>
              </a:defRPr>
            </a:lvl1pPr>
            <a:lvl2pPr marL="0" indent="0" algn="l" defTabSz="914400" rtl="0" eaLnBrk="1" latinLnBrk="0" hangingPunct="1">
              <a:lnSpc>
                <a:spcPct val="100000"/>
              </a:lnSpc>
              <a:spcBef>
                <a:spcPts val="1000"/>
              </a:spcBef>
              <a:buClr>
                <a:schemeClr val="tx2"/>
              </a:buClr>
              <a:buSzPct val="120000"/>
              <a:buFont typeface="Wingdings" pitchFamily="2" charset="2"/>
              <a:buNone/>
              <a:defRPr sz="1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2"/>
              </a:buClr>
              <a:buSzPct val="120000"/>
              <a:buFont typeface="Wingdings" panose="05000000000000000000" pitchFamily="2" charset="2"/>
              <a:buChar char=""/>
              <a:defRPr sz="1200" kern="1200">
                <a:solidFill>
                  <a:schemeClr val="tx1"/>
                </a:solidFill>
                <a:latin typeface="+mn-lt"/>
                <a:ea typeface="+mn-ea"/>
                <a:cs typeface="+mn-cs"/>
              </a:defRPr>
            </a:lvl3pPr>
            <a:lvl4pPr marL="454025" indent="-228600" algn="l" defTabSz="914400" rtl="0" eaLnBrk="1" latinLnBrk="0" hangingPunct="1">
              <a:lnSpc>
                <a:spcPct val="100000"/>
              </a:lnSpc>
              <a:spcBef>
                <a:spcPts val="0"/>
              </a:spcBef>
              <a:buClr>
                <a:schemeClr val="tx1"/>
              </a:buClr>
              <a:buSzPct val="120000"/>
              <a:buFont typeface="Helvetica" pitchFamily="2" charset="0"/>
              <a:buChar char="⁃"/>
              <a:defRPr sz="1100" kern="1200">
                <a:solidFill>
                  <a:schemeClr val="tx1"/>
                </a:solidFill>
                <a:latin typeface="+mn-lt"/>
                <a:ea typeface="+mn-ea"/>
                <a:cs typeface="+mn-cs"/>
              </a:defRPr>
            </a:lvl4pPr>
            <a:lvl5pPr marL="688975" indent="-228600" algn="l" defTabSz="914400" rtl="0" eaLnBrk="1" latinLnBrk="0" hangingPunct="1">
              <a:lnSpc>
                <a:spcPct val="100000"/>
              </a:lnSpc>
              <a:spcBef>
                <a:spcPts val="0"/>
              </a:spcBef>
              <a:buClr>
                <a:schemeClr val="tx1"/>
              </a:buClr>
              <a:buSzPct val="120000"/>
              <a:buFont typeface="Helvetica" pitchFamily="2"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solidFill>
                  <a:srgbClr val="AAAAAA"/>
                </a:solidFill>
              </a:rPr>
              <a:t>:-)</a:t>
            </a:r>
          </a:p>
        </p:txBody>
      </p:sp>
      <p:sp>
        <p:nvSpPr>
          <p:cNvPr id="2" name="Slide Title">
            <a:extLst>
              <a:ext uri="{FF2B5EF4-FFF2-40B4-BE49-F238E27FC236}">
                <a16:creationId xmlns:a16="http://schemas.microsoft.com/office/drawing/2014/main" id="{3EA3D0C2-F1D0-BB4F-A7CC-5D3203DB7348}"/>
              </a:ext>
            </a:extLst>
          </p:cNvPr>
          <p:cNvSpPr>
            <a:spLocks noGrp="1"/>
          </p:cNvSpPr>
          <p:nvPr>
            <p:ph type="title"/>
          </p:nvPr>
        </p:nvSpPr>
        <p:spPr>
          <a:xfrm>
            <a:off x="609600" y="228981"/>
            <a:ext cx="7315200" cy="182880"/>
          </a:xfrm>
        </p:spPr>
        <p:txBody>
          <a:bodyPr/>
          <a:lstStyle/>
          <a:p>
            <a:r>
              <a:rPr lang="en-US"/>
              <a:t>Click to edit Master title style</a:t>
            </a:r>
            <a:endParaRPr lang="en-US" dirty="0"/>
          </a:p>
        </p:txBody>
      </p:sp>
      <p:sp>
        <p:nvSpPr>
          <p:cNvPr id="12" name="Title and Units 1"/>
          <p:cNvSpPr>
            <a:spLocks noGrp="1"/>
          </p:cNvSpPr>
          <p:nvPr>
            <p:ph type="body" sz="quarter" idx="20" hasCustomPrompt="1"/>
          </p:nvPr>
        </p:nvSpPr>
        <p:spPr>
          <a:xfrm>
            <a:off x="607481" y="685800"/>
            <a:ext cx="10972800" cy="374904"/>
          </a:xfrm>
        </p:spPr>
        <p:txBody>
          <a:bodyPr vert="horz" lIns="0" tIns="0" rIns="0" bIns="0" rtlCol="0">
            <a:noAutofit/>
          </a:bodyPr>
          <a:lstStyle>
            <a:lvl1pPr>
              <a:spcBef>
                <a:spcPts val="0"/>
              </a:spcBef>
              <a:defRPr lang="en-US" dirty="0"/>
            </a:lvl1pPr>
            <a:lvl2pPr>
              <a:lnSpc>
                <a:spcPct val="100000"/>
              </a:lnSpc>
              <a:spcBef>
                <a:spcPts val="300"/>
              </a:spcBef>
              <a:defRPr lang="en-US" sz="1000" dirty="0"/>
            </a:lvl2pPr>
          </a:lstStyle>
          <a:p>
            <a:pPr lvl="0">
              <a:spcAft>
                <a:spcPts val="0"/>
              </a:spcAft>
            </a:pPr>
            <a:r>
              <a:rPr lang="en-US" dirty="0"/>
              <a:t>Click to Edit Object Heading</a:t>
            </a:r>
          </a:p>
          <a:p>
            <a:pPr lvl="1">
              <a:spcAft>
                <a:spcPts val="0"/>
              </a:spcAft>
            </a:pPr>
            <a:r>
              <a:rPr lang="en-US" dirty="0"/>
              <a:t>(optional units or description)</a:t>
            </a:r>
          </a:p>
        </p:txBody>
      </p:sp>
      <p:sp>
        <p:nvSpPr>
          <p:cNvPr id="5" name="Object Box"/>
          <p:cNvSpPr>
            <a:spLocks noGrp="1"/>
          </p:cNvSpPr>
          <p:nvPr>
            <p:ph sz="quarter" idx="19"/>
          </p:nvPr>
        </p:nvSpPr>
        <p:spPr>
          <a:xfrm>
            <a:off x="609600" y="1243584"/>
            <a:ext cx="10972800" cy="4732056"/>
          </a:xfrm>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Footnote Placeholder"/>
          <p:cNvSpPr>
            <a:spLocks noGrp="1"/>
          </p:cNvSpPr>
          <p:nvPr>
            <p:ph type="body" sz="quarter" idx="21" hasCustomPrompt="1"/>
          </p:nvPr>
        </p:nvSpPr>
        <p:spPr>
          <a:xfrm>
            <a:off x="609601" y="5940054"/>
            <a:ext cx="10970684" cy="455509"/>
          </a:xfrm>
        </p:spPr>
        <p:txBody>
          <a:bodyPr tIns="118872" bIns="118872" anchor="b" anchorCtr="0">
            <a:spAutoFit/>
          </a:bodyPr>
          <a:lstStyle>
            <a:lvl1pPr>
              <a:lnSpc>
                <a:spcPct val="100000"/>
              </a:lnSpc>
              <a:spcBef>
                <a:spcPts val="0"/>
              </a:spcBef>
              <a:spcAft>
                <a:spcPts val="0"/>
              </a:spcAft>
              <a:defRPr sz="700" b="0" baseline="0">
                <a:latin typeface="+mn-lt"/>
              </a:defRPr>
            </a:lvl1pPr>
            <a:lvl2pPr marL="228600" indent="-228600">
              <a:lnSpc>
                <a:spcPct val="100000"/>
              </a:lnSpc>
              <a:spcBef>
                <a:spcPts val="0"/>
              </a:spcBef>
              <a:spcAft>
                <a:spcPts val="0"/>
              </a:spcAft>
              <a:buSzPct val="100000"/>
              <a:buFontTx/>
              <a:buAutoNum type="arabicParenBoth"/>
              <a:defRPr sz="700" b="0">
                <a:latin typeface="+mn-lt"/>
              </a:defRPr>
            </a:lvl2pPr>
            <a:lvl3pPr marL="231775" indent="-231775">
              <a:spcBef>
                <a:spcPts val="0"/>
              </a:spcBef>
              <a:buClr>
                <a:srgbClr val="000000"/>
              </a:buClr>
              <a:buSzPct val="100000"/>
              <a:buFont typeface="Trebuchet MS" panose="020B0603020202020204" pitchFamily="34" charset="0"/>
              <a:buChar char="*"/>
              <a:defRPr sz="700" b="0" baseline="0">
                <a:latin typeface="+mn-lt"/>
              </a:defRPr>
            </a:lvl3pPr>
            <a:lvl4pPr>
              <a:defRPr sz="700" b="0">
                <a:latin typeface="+mn-lt"/>
              </a:defRPr>
            </a:lvl4pPr>
            <a:lvl5pPr>
              <a:defRPr sz="700" b="0">
                <a:latin typeface="+mn-lt"/>
              </a:defRPr>
            </a:lvl5pPr>
          </a:lstStyle>
          <a:p>
            <a:pPr lvl="0"/>
            <a:r>
              <a:rPr lang="en-US" dirty="0"/>
              <a:t>Notes &amp; Sources Level: Follow the colon with a single space.  Notes and sources text will be flush left aligned (no hanging indent).  For numbered notes, use the keystrokes shift + alt + right arrow.</a:t>
            </a:r>
          </a:p>
          <a:p>
            <a:pPr lvl="1"/>
            <a:r>
              <a:rPr lang="en-US" dirty="0"/>
              <a:t>Numbered footnotes level.</a:t>
            </a:r>
          </a:p>
        </p:txBody>
      </p:sp>
      <p:sp>
        <p:nvSpPr>
          <p:cNvPr id="14" name="Footnote Bar">
            <a:extLst>
              <a:ext uri="{FF2B5EF4-FFF2-40B4-BE49-F238E27FC236}">
                <a16:creationId xmlns:a16="http://schemas.microsoft.com/office/drawing/2014/main" id="{17A0DA5C-A753-4AD4-806A-CCA1E249C216}"/>
              </a:ext>
            </a:extLst>
          </p:cNvPr>
          <p:cNvSpPr>
            <a:spLocks noGrp="1"/>
          </p:cNvSpPr>
          <p:nvPr>
            <p:ph type="dgm" sz="quarter" idx="23"/>
          </p:nvPr>
        </p:nvSpPr>
        <p:spPr>
          <a:xfrm>
            <a:off x="607485" y="6286500"/>
            <a:ext cx="10974916" cy="9144"/>
          </a:xfrm>
          <a:solidFill>
            <a:srgbClr val="000000"/>
          </a:solidFill>
        </p:spPr>
        <p:txBody>
          <a:bodyPr anchor="ctr" anchorCtr="1"/>
          <a:lstStyle>
            <a:lvl1pPr>
              <a:defRPr sz="100">
                <a:noFill/>
                <a:latin typeface="+mn-lt"/>
              </a:defRPr>
            </a:lvl1pPr>
          </a:lstStyle>
          <a:p>
            <a:r>
              <a:rPr lang="en-US" dirty="0"/>
              <a:t>Click icon to add SmartArt graphic</a:t>
            </a:r>
          </a:p>
        </p:txBody>
      </p:sp>
      <p:sp>
        <p:nvSpPr>
          <p:cNvPr id="15" name="Confidential Stamp - 11 pt [AL]">
            <a:extLst>
              <a:ext uri="{FF2B5EF4-FFF2-40B4-BE49-F238E27FC236}">
                <a16:creationId xmlns:a16="http://schemas.microsoft.com/office/drawing/2014/main" id="{A9E48A55-189F-46C1-9648-E7ACF22C3EB8}"/>
              </a:ext>
            </a:extLst>
          </p:cNvPr>
          <p:cNvSpPr txBox="1">
            <a:spLocks/>
          </p:cNvSpPr>
          <p:nvPr userDrawn="1">
            <p:custDataLst>
              <p:tags r:id="rId4"/>
            </p:custDataLst>
          </p:nvPr>
        </p:nvSpPr>
        <p:spPr>
          <a:xfrm>
            <a:off x="6096000" y="231235"/>
            <a:ext cx="5505792" cy="180626"/>
          </a:xfrm>
          <a:prstGeom prst="rect">
            <a:avLst/>
          </a:prstGeom>
          <a:noFill/>
        </p:spPr>
        <p:txBody>
          <a:bodyPr wrap="square" lIns="0" tIns="0" rIns="0" bIns="0" rtlCol="0" anchor="ctr" anchorCtr="0">
            <a:noAutofit/>
          </a:bodyPr>
          <a:lstStyle/>
          <a:p>
            <a:pPr algn="r"/>
            <a:r>
              <a:rPr lang="en-US" sz="1100" b="1" cap="all" spc="50" baseline="0">
                <a:solidFill>
                  <a:schemeClr val="bg1">
                    <a:lumMod val="65000"/>
                  </a:schemeClr>
                </a:solidFill>
              </a:rPr>
              <a:t>Highly Confidential &amp; Trade Secret</a:t>
            </a:r>
            <a:endParaRPr lang="en-US" sz="1100" b="1" cap="all" spc="50" baseline="0" dirty="0">
              <a:solidFill>
                <a:schemeClr val="bg1">
                  <a:lumMod val="65000"/>
                </a:schemeClr>
              </a:solidFill>
            </a:endParaRPr>
          </a:p>
        </p:txBody>
      </p:sp>
    </p:spTree>
    <p:extLst>
      <p:ext uri="{BB962C8B-B14F-4D97-AF65-F5344CB8AC3E}">
        <p14:creationId xmlns:p14="http://schemas.microsoft.com/office/powerpoint/2010/main" val="207398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BA4785C-FCD0-409F-8FDA-58CF245689FB}"/>
              </a:ext>
            </a:extLst>
          </p:cNvPr>
          <p:cNvSpPr>
            <a:spLocks noGrp="1"/>
          </p:cNvSpPr>
          <p:nvPr>
            <p:ph type="body" sz="quarter" idx="40"/>
          </p:nvPr>
        </p:nvSpPr>
        <p:spPr>
          <a:xfrm>
            <a:off x="508083" y="1409700"/>
            <a:ext cx="5132832" cy="4775200"/>
          </a:xfrm>
        </p:spPr>
        <p:txBody>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a:extLst>
              <a:ext uri="{FF2B5EF4-FFF2-40B4-BE49-F238E27FC236}">
                <a16:creationId xmlns:a16="http://schemas.microsoft.com/office/drawing/2014/main" id="{2C15F12C-C398-4F2A-92D6-3F3E02D83CB4}"/>
              </a:ext>
            </a:extLst>
          </p:cNvPr>
          <p:cNvSpPr>
            <a:spLocks noGrp="1"/>
          </p:cNvSpPr>
          <p:nvPr>
            <p:ph type="body" sz="quarter" idx="41"/>
          </p:nvPr>
        </p:nvSpPr>
        <p:spPr>
          <a:xfrm>
            <a:off x="6237743" y="1409700"/>
            <a:ext cx="5132832" cy="4775200"/>
          </a:xfrm>
        </p:spPr>
        <p:txBody>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CF14B058-04E9-46B9-897A-F3622250B07E}"/>
              </a:ext>
            </a:extLst>
          </p:cNvPr>
          <p:cNvSpPr/>
          <p:nvPr/>
        </p:nvSpPr>
        <p:spPr>
          <a:xfrm>
            <a:off x="0" y="0"/>
            <a:ext cx="12192000" cy="1219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45">
            <a:extLst>
              <a:ext uri="{FF2B5EF4-FFF2-40B4-BE49-F238E27FC236}">
                <a16:creationId xmlns:a16="http://schemas.microsoft.com/office/drawing/2014/main" id="{9AF7F6AF-634F-464A-AD89-38F850C9BD70}"/>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11" name="Title 1">
            <a:extLst>
              <a:ext uri="{FF2B5EF4-FFF2-40B4-BE49-F238E27FC236}">
                <a16:creationId xmlns:a16="http://schemas.microsoft.com/office/drawing/2014/main" id="{2469468E-243D-4D80-822E-45F050D5D4F3}"/>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311980477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omparis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864BE7-C7AB-4861-A3BD-0AF41515216B}"/>
              </a:ext>
            </a:extLst>
          </p:cNvPr>
          <p:cNvSpPr/>
          <p:nvPr/>
        </p:nvSpPr>
        <p:spPr>
          <a:xfrm>
            <a:off x="6096000" y="0"/>
            <a:ext cx="6096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5F1EE747-4979-4609-81B3-C44958E63828}"/>
              </a:ext>
            </a:extLst>
          </p:cNvPr>
          <p:cNvSpPr/>
          <p:nvPr/>
        </p:nvSpPr>
        <p:spPr>
          <a:xfrm>
            <a:off x="0" y="0"/>
            <a:ext cx="6096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EBA4785C-FCD0-409F-8FDA-58CF245689FB}"/>
              </a:ext>
            </a:extLst>
          </p:cNvPr>
          <p:cNvSpPr>
            <a:spLocks noGrp="1"/>
          </p:cNvSpPr>
          <p:nvPr>
            <p:ph type="body" sz="quarter" idx="40"/>
          </p:nvPr>
        </p:nvSpPr>
        <p:spPr>
          <a:xfrm>
            <a:off x="508083" y="1409700"/>
            <a:ext cx="5232316" cy="4775200"/>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a:extLst>
              <a:ext uri="{FF2B5EF4-FFF2-40B4-BE49-F238E27FC236}">
                <a16:creationId xmlns:a16="http://schemas.microsoft.com/office/drawing/2014/main" id="{2C15F12C-C398-4F2A-92D6-3F3E02D83CB4}"/>
              </a:ext>
            </a:extLst>
          </p:cNvPr>
          <p:cNvSpPr>
            <a:spLocks noGrp="1"/>
          </p:cNvSpPr>
          <p:nvPr>
            <p:ph type="body" sz="quarter" idx="41"/>
          </p:nvPr>
        </p:nvSpPr>
        <p:spPr>
          <a:xfrm>
            <a:off x="6417699" y="1409700"/>
            <a:ext cx="5286124" cy="4775200"/>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5">
            <a:extLst>
              <a:ext uri="{FF2B5EF4-FFF2-40B4-BE49-F238E27FC236}">
                <a16:creationId xmlns:a16="http://schemas.microsoft.com/office/drawing/2014/main" id="{8174D9C5-0F83-4626-A607-3FF5498DE6F0}"/>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15" name="Title 1">
            <a:extLst>
              <a:ext uri="{FF2B5EF4-FFF2-40B4-BE49-F238E27FC236}">
                <a16:creationId xmlns:a16="http://schemas.microsoft.com/office/drawing/2014/main" id="{A03EF04B-CA88-4470-AB25-19E4238C6C4E}"/>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bg1"/>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BA298E0A-0826-403D-A521-AAD98445404D}"/>
              </a:ext>
            </a:extLst>
          </p:cNvPr>
          <p:cNvSpPr/>
          <p:nvPr/>
        </p:nvSpPr>
        <p:spPr>
          <a:xfrm>
            <a:off x="11537365" y="6502739"/>
            <a:ext cx="295274" cy="200055"/>
          </a:xfrm>
          <a:prstGeom prst="rect">
            <a:avLst/>
          </a:prstGeom>
        </p:spPr>
        <p:txBody>
          <a:bodyPr wrap="none">
            <a:spAutoFit/>
          </a:bodyPr>
          <a:lstStyle/>
          <a:p>
            <a:fld id="{684A41F7-8966-4ED9-BA1F-8EBC30B2B5A8}" type="slidenum">
              <a:rPr lang="en-GB" sz="700">
                <a:solidFill>
                  <a:schemeClr val="bg1"/>
                </a:solidFill>
              </a:rPr>
              <a:pPr/>
              <a:t>‹#›</a:t>
            </a:fld>
            <a:endParaRPr lang="en-US" sz="700">
              <a:solidFill>
                <a:schemeClr val="bg1"/>
              </a:solidFill>
            </a:endParaRPr>
          </a:p>
        </p:txBody>
      </p:sp>
      <p:sp>
        <p:nvSpPr>
          <p:cNvPr id="16" name="TextBox 15">
            <a:extLst>
              <a:ext uri="{FF2B5EF4-FFF2-40B4-BE49-F238E27FC236}">
                <a16:creationId xmlns:a16="http://schemas.microsoft.com/office/drawing/2014/main" id="{951BA051-CB1D-42F7-B28D-5B67152FA0E3}"/>
              </a:ext>
            </a:extLst>
          </p:cNvPr>
          <p:cNvSpPr txBox="1"/>
          <p:nvPr/>
        </p:nvSpPr>
        <p:spPr>
          <a:xfrm>
            <a:off x="1086856" y="6556658"/>
            <a:ext cx="2358019" cy="92333"/>
          </a:xfrm>
          <a:prstGeom prst="rect">
            <a:avLst/>
          </a:prstGeom>
          <a:noFill/>
        </p:spPr>
        <p:txBody>
          <a:bodyPr wrap="square" lIns="0" tIns="0" rIns="0" bIns="0" rtlCol="0">
            <a:spAutoFit/>
          </a:bodyPr>
          <a:lstStyle/>
          <a:p>
            <a:pPr>
              <a:defRPr/>
            </a:pPr>
            <a:r>
              <a:rPr lang="en-NZ" sz="600" dirty="0">
                <a:solidFill>
                  <a:schemeClr val="bg1"/>
                </a:solidFill>
                <a:latin typeface="Arial" panose="020B0604020202020204" pitchFamily="34" charset="0"/>
                <a:cs typeface="Arial" panose="020B0604020202020204" pitchFamily="34" charset="0"/>
              </a:rPr>
              <a:t>Confidential &amp; Proprietary ©2023</a:t>
            </a:r>
            <a:r>
              <a:rPr lang="en-NZ" sz="600" baseline="0" dirty="0">
                <a:solidFill>
                  <a:schemeClr val="bg1"/>
                </a:solidFill>
                <a:latin typeface="Arial" panose="020B0604020202020204" pitchFamily="34" charset="0"/>
                <a:cs typeface="Arial" panose="020B0604020202020204" pitchFamily="34" charset="0"/>
              </a:rPr>
              <a:t> </a:t>
            </a:r>
            <a:r>
              <a:rPr lang="en-NZ" sz="600" dirty="0">
                <a:solidFill>
                  <a:schemeClr val="bg1"/>
                </a:solidFill>
                <a:latin typeface="Arial" panose="020B0604020202020204" pitchFamily="34" charset="0"/>
                <a:cs typeface="Arial" panose="020B0604020202020204" pitchFamily="34" charset="0"/>
              </a:rPr>
              <a:t>Vinson &amp; Elkins LLP  </a:t>
            </a:r>
            <a:r>
              <a:rPr lang="en-NZ" sz="600" b="1" dirty="0">
                <a:solidFill>
                  <a:schemeClr val="bg1"/>
                </a:solidFill>
                <a:latin typeface="Arial" panose="020B0604020202020204" pitchFamily="34" charset="0"/>
                <a:cs typeface="Arial" panose="020B0604020202020204" pitchFamily="34" charset="0"/>
              </a:rPr>
              <a:t>velaw.com</a:t>
            </a:r>
            <a:endParaRPr lang="en-GB" sz="600" dirty="0">
              <a:solidFill>
                <a:schemeClr val="bg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F4BC7BCF-471F-40D8-BDA1-EE758EEF4501}"/>
              </a:ext>
            </a:extLst>
          </p:cNvPr>
          <p:cNvPicPr>
            <a:picLocks noChangeAspect="1"/>
          </p:cNvPicPr>
          <p:nvPr/>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3425752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arts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553536-B43E-406B-BC21-B61F4AFC9D9A}"/>
              </a:ext>
            </a:extLst>
          </p:cNvPr>
          <p:cNvSpPr>
            <a:spLocks noGrp="1"/>
          </p:cNvSpPr>
          <p:nvPr>
            <p:ph type="body" sz="quarter" idx="26"/>
          </p:nvPr>
        </p:nvSpPr>
        <p:spPr>
          <a:xfrm>
            <a:off x="508000" y="1409700"/>
            <a:ext cx="5588000" cy="4845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5">
            <a:extLst>
              <a:ext uri="{FF2B5EF4-FFF2-40B4-BE49-F238E27FC236}">
                <a16:creationId xmlns:a16="http://schemas.microsoft.com/office/drawing/2014/main" id="{CB2313B0-CDB8-4B67-8BA6-C6309A680E73}"/>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6" name="Title 1">
            <a:extLst>
              <a:ext uri="{FF2B5EF4-FFF2-40B4-BE49-F238E27FC236}">
                <a16:creationId xmlns:a16="http://schemas.microsoft.com/office/drawing/2014/main" id="{0D59F563-48DC-48E7-ACCC-62D3544B6600}"/>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1973434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rts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2F130A-C0E4-4D33-B105-B83270001EFA}"/>
              </a:ext>
            </a:extLst>
          </p:cNvPr>
          <p:cNvSpPr/>
          <p:nvPr/>
        </p:nvSpPr>
        <p:spPr>
          <a:xfrm>
            <a:off x="0" y="0"/>
            <a:ext cx="12192000" cy="1219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A8553536-B43E-406B-BC21-B61F4AFC9D9A}"/>
              </a:ext>
            </a:extLst>
          </p:cNvPr>
          <p:cNvSpPr>
            <a:spLocks noGrp="1"/>
          </p:cNvSpPr>
          <p:nvPr>
            <p:ph type="body" sz="quarter" idx="26"/>
          </p:nvPr>
        </p:nvSpPr>
        <p:spPr>
          <a:xfrm>
            <a:off x="508000" y="1409700"/>
            <a:ext cx="5588000" cy="4845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5">
            <a:extLst>
              <a:ext uri="{FF2B5EF4-FFF2-40B4-BE49-F238E27FC236}">
                <a16:creationId xmlns:a16="http://schemas.microsoft.com/office/drawing/2014/main" id="{6F58530C-544C-4584-A555-BF5DDAACE1D6}"/>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10" name="Title 1">
            <a:extLst>
              <a:ext uri="{FF2B5EF4-FFF2-40B4-BE49-F238E27FC236}">
                <a16:creationId xmlns:a16="http://schemas.microsoft.com/office/drawing/2014/main" id="{970E279A-EC44-44B4-BA4E-87BFF8162A6F}"/>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3239873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AFFA2-82A7-4CB7-85E4-28ED9E229669}"/>
              </a:ext>
            </a:extLst>
          </p:cNvPr>
          <p:cNvSpPr>
            <a:spLocks noGrp="1"/>
          </p:cNvSpPr>
          <p:nvPr>
            <p:ph type="ctrTitle"/>
          </p:nvPr>
        </p:nvSpPr>
        <p:spPr>
          <a:xfrm>
            <a:off x="786384" y="1876416"/>
            <a:ext cx="10515600" cy="2130552"/>
          </a:xfrm>
        </p:spPr>
        <p:txBody>
          <a:bodyPr anchor="b">
            <a:normAutofit/>
          </a:bodyPr>
          <a:lstStyle>
            <a:lvl1pPr marL="0" indent="0" algn="l">
              <a:buFont typeface="Arial" panose="020B0604020202020204" pitchFamily="34" charset="0"/>
              <a:buNone/>
              <a:defRPr sz="4800" spc="200" baseline="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D3145F95-D71B-4269-B856-E0AF4EDB32F6}"/>
              </a:ext>
            </a:extLst>
          </p:cNvPr>
          <p:cNvSpPr>
            <a:spLocks noGrp="1"/>
          </p:cNvSpPr>
          <p:nvPr>
            <p:ph type="subTitle" idx="1"/>
          </p:nvPr>
        </p:nvSpPr>
        <p:spPr>
          <a:xfrm>
            <a:off x="813816" y="4251960"/>
            <a:ext cx="9144000" cy="1025380"/>
          </a:xfrm>
        </p:spPr>
        <p:txBody>
          <a:bodyPr/>
          <a:lstStyle>
            <a:lvl1pPr marL="0" indent="0" algn="l">
              <a:buNone/>
              <a:defRPr sz="16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2">
            <a:extLst>
              <a:ext uri="{FF2B5EF4-FFF2-40B4-BE49-F238E27FC236}">
                <a16:creationId xmlns:a16="http://schemas.microsoft.com/office/drawing/2014/main" id="{01A342DB-74D4-4797-95C0-02D376A017B6}"/>
              </a:ext>
            </a:extLst>
          </p:cNvPr>
          <p:cNvSpPr>
            <a:spLocks noGrp="1"/>
          </p:cNvSpPr>
          <p:nvPr>
            <p:ph type="body" sz="quarter" idx="15"/>
          </p:nvPr>
        </p:nvSpPr>
        <p:spPr>
          <a:xfrm>
            <a:off x="810451" y="6383934"/>
            <a:ext cx="4935335" cy="153888"/>
          </a:xfrm>
        </p:spPr>
        <p:txBody>
          <a:bodyPr lIns="0" tIns="0" rIns="0" bIns="0" anchor="t">
            <a:spAutoFit/>
          </a:bodyPr>
          <a:lstStyle>
            <a:lvl1pPr marL="0" indent="0">
              <a:buNone/>
              <a:defRPr sz="1000" spc="50" baseline="0">
                <a:solidFill>
                  <a:srgbClr val="F46462"/>
                </a:solidFill>
              </a:defRPr>
            </a:lvl1pPr>
            <a:lvl2pPr>
              <a:defRPr>
                <a:solidFill>
                  <a:srgbClr val="F46462"/>
                </a:solidFill>
              </a:defRPr>
            </a:lvl2pPr>
            <a:lvl3pPr>
              <a:defRPr>
                <a:solidFill>
                  <a:srgbClr val="F46462"/>
                </a:solidFill>
              </a:defRPr>
            </a:lvl3pPr>
            <a:lvl4pPr>
              <a:defRPr>
                <a:solidFill>
                  <a:srgbClr val="F46462"/>
                </a:solidFill>
              </a:defRPr>
            </a:lvl4pPr>
            <a:lvl5pPr>
              <a:defRPr>
                <a:solidFill>
                  <a:srgbClr val="F46462"/>
                </a:solidFill>
              </a:defRPr>
            </a:lvl5pPr>
          </a:lstStyle>
          <a:p>
            <a:pPr lvl="0"/>
            <a:r>
              <a:rPr lang="en-US"/>
              <a:t>Click to edit Master text styles</a:t>
            </a:r>
          </a:p>
        </p:txBody>
      </p:sp>
      <p:pic>
        <p:nvPicPr>
          <p:cNvPr id="6" name="Picture 5">
            <a:extLst>
              <a:ext uri="{FF2B5EF4-FFF2-40B4-BE49-F238E27FC236}">
                <a16:creationId xmlns:a16="http://schemas.microsoft.com/office/drawing/2014/main" id="{FC733AE6-8ED3-42A6-A6EF-BF0A6B2A5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2" y="758952"/>
            <a:ext cx="2395733" cy="289561"/>
          </a:xfrm>
          <a:prstGeom prst="rect">
            <a:avLst/>
          </a:prstGeom>
        </p:spPr>
      </p:pic>
    </p:spTree>
    <p:extLst>
      <p:ext uri="{BB962C8B-B14F-4D97-AF65-F5344CB8AC3E}">
        <p14:creationId xmlns:p14="http://schemas.microsoft.com/office/powerpoint/2010/main" val="181110114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i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p:nvSpPr>
        <p:spPr>
          <a:xfrm>
            <a:off x="0" y="0"/>
            <a:ext cx="12192000" cy="203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88179" y="599733"/>
            <a:ext cx="6284383" cy="430887"/>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r>
              <a:rPr lang="en-US"/>
              <a:t>Click to edit Master text styles</a:t>
            </a:r>
          </a:p>
        </p:txBody>
      </p:sp>
      <p:sp>
        <p:nvSpPr>
          <p:cNvPr id="30" name="Text Placeholder 45">
            <a:extLst>
              <a:ext uri="{FF2B5EF4-FFF2-40B4-BE49-F238E27FC236}">
                <a16:creationId xmlns:a16="http://schemas.microsoft.com/office/drawing/2014/main" id="{5172E7DF-7D4A-4758-9080-07E56AA02370}"/>
              </a:ext>
            </a:extLst>
          </p:cNvPr>
          <p:cNvSpPr>
            <a:spLocks noGrp="1"/>
          </p:cNvSpPr>
          <p:nvPr>
            <p:ph type="body" sz="quarter" idx="25"/>
          </p:nvPr>
        </p:nvSpPr>
        <p:spPr>
          <a:xfrm>
            <a:off x="500153" y="1401310"/>
            <a:ext cx="6272407"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1"/>
                </a:solidFill>
              </a:defRPr>
            </a:lvl1pPr>
          </a:lstStyle>
          <a:p>
            <a:pPr lvl="0"/>
            <a:r>
              <a:rPr lang="en-US"/>
              <a:t>Click to edit Master text styles</a:t>
            </a:r>
          </a:p>
        </p:txBody>
      </p:sp>
      <p:sp>
        <p:nvSpPr>
          <p:cNvPr id="31" name="Text Placeholder 45">
            <a:extLst>
              <a:ext uri="{FF2B5EF4-FFF2-40B4-BE49-F238E27FC236}">
                <a16:creationId xmlns:a16="http://schemas.microsoft.com/office/drawing/2014/main" id="{3B59F4CE-390A-434E-AE08-5AB1768C4A16}"/>
              </a:ext>
            </a:extLst>
          </p:cNvPr>
          <p:cNvSpPr>
            <a:spLocks noGrp="1"/>
          </p:cNvSpPr>
          <p:nvPr>
            <p:ph type="body" sz="quarter" idx="28"/>
          </p:nvPr>
        </p:nvSpPr>
        <p:spPr>
          <a:xfrm>
            <a:off x="499469" y="1080418"/>
            <a:ext cx="6273092"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5"/>
                </a:solidFill>
              </a:defRPr>
            </a:lvl1pPr>
          </a:lstStyle>
          <a:p>
            <a:pPr lvl="0"/>
            <a:r>
              <a:rPr lang="en-US"/>
              <a:t>Click to edit Master text styles</a:t>
            </a:r>
          </a:p>
        </p:txBody>
      </p:sp>
      <p:sp>
        <p:nvSpPr>
          <p:cNvPr id="33" name="Text Placeholder 43">
            <a:extLst>
              <a:ext uri="{FF2B5EF4-FFF2-40B4-BE49-F238E27FC236}">
                <a16:creationId xmlns:a16="http://schemas.microsoft.com/office/drawing/2014/main" id="{D9C3E960-B726-457F-8307-CE7F759599B9}"/>
              </a:ext>
            </a:extLst>
          </p:cNvPr>
          <p:cNvSpPr>
            <a:spLocks noGrp="1"/>
          </p:cNvSpPr>
          <p:nvPr>
            <p:ph type="body" sz="quarter" idx="29"/>
          </p:nvPr>
        </p:nvSpPr>
        <p:spPr>
          <a:xfrm>
            <a:off x="499682" y="2653031"/>
            <a:ext cx="5804973" cy="1300433"/>
          </a:xfrm>
        </p:spPr>
        <p:txBody>
          <a:bodyPr lIns="0">
            <a:noAutofit/>
          </a:bodyPr>
          <a:lstStyle>
            <a:lvl1pPr marL="0" indent="0">
              <a:lnSpc>
                <a:spcPct val="100000"/>
              </a:lnSpc>
              <a:spcBef>
                <a:spcPts val="0"/>
              </a:spcBef>
              <a:spcAft>
                <a:spcPts val="600"/>
              </a:spcAft>
              <a:buNone/>
              <a:defRPr sz="900"/>
            </a:lvl1pPr>
          </a:lstStyle>
          <a:p>
            <a:pPr lvl="0"/>
            <a:r>
              <a:rPr lang="en-US"/>
              <a:t>Click to edit Master text styles</a:t>
            </a:r>
          </a:p>
        </p:txBody>
      </p:sp>
      <p:sp>
        <p:nvSpPr>
          <p:cNvPr id="34" name="Picture Placeholder 10">
            <a:extLst>
              <a:ext uri="{FF2B5EF4-FFF2-40B4-BE49-F238E27FC236}">
                <a16:creationId xmlns:a16="http://schemas.microsoft.com/office/drawing/2014/main" id="{20F91F25-C3A2-47A2-BA50-A44506F23AD4}"/>
              </a:ext>
            </a:extLst>
          </p:cNvPr>
          <p:cNvSpPr>
            <a:spLocks noGrp="1"/>
          </p:cNvSpPr>
          <p:nvPr>
            <p:ph type="pic" sz="quarter" idx="30"/>
          </p:nvPr>
        </p:nvSpPr>
        <p:spPr>
          <a:xfrm>
            <a:off x="8320699" y="257349"/>
            <a:ext cx="3054096" cy="2798064"/>
          </a:xfrm>
        </p:spPr>
        <p:txBody>
          <a:bodyPr/>
          <a:lstStyle>
            <a:lvl1pPr marL="0" indent="0" algn="r">
              <a:buFontTx/>
              <a:buNone/>
              <a:defRPr sz="900">
                <a:solidFill>
                  <a:schemeClr val="accent6"/>
                </a:solidFill>
              </a:defRPr>
            </a:lvl1pPr>
          </a:lstStyle>
          <a:p>
            <a:r>
              <a:rPr lang="en-US"/>
              <a:t>Click icon to add picture</a:t>
            </a:r>
            <a:endParaRPr lang="en-US" dirty="0"/>
          </a:p>
        </p:txBody>
      </p:sp>
      <p:sp>
        <p:nvSpPr>
          <p:cNvPr id="4" name="Text Placeholder 3">
            <a:extLst>
              <a:ext uri="{FF2B5EF4-FFF2-40B4-BE49-F238E27FC236}">
                <a16:creationId xmlns:a16="http://schemas.microsoft.com/office/drawing/2014/main" id="{9C4A2B22-8621-4EBF-B1FB-5B29BC432F8F}"/>
              </a:ext>
            </a:extLst>
          </p:cNvPr>
          <p:cNvSpPr>
            <a:spLocks noGrp="1"/>
          </p:cNvSpPr>
          <p:nvPr>
            <p:ph type="body" sz="quarter" idx="31"/>
          </p:nvPr>
        </p:nvSpPr>
        <p:spPr>
          <a:xfrm>
            <a:off x="499468" y="4277015"/>
            <a:ext cx="5382939" cy="138499"/>
          </a:xfrm>
        </p:spPr>
        <p:txBody>
          <a:bodyPr lIns="0" anchor="b">
            <a:spAutoFit/>
          </a:bodyPr>
          <a:lstStyle>
            <a:lvl1pPr marL="0" indent="0">
              <a:lnSpc>
                <a:spcPct val="100000"/>
              </a:lnSpc>
              <a:spcBef>
                <a:spcPts val="0"/>
              </a:spcBef>
              <a:buFont typeface="Arial" panose="020B0604020202020204" pitchFamily="34" charset="0"/>
              <a:buNone/>
              <a:defRPr sz="900" b="1">
                <a:solidFill>
                  <a:schemeClr val="accent2"/>
                </a:solidFill>
              </a:defRPr>
            </a:lvl1pPr>
            <a:lvl2pPr marL="457200" indent="0">
              <a:buNone/>
              <a:defRPr/>
            </a:lvl2pPr>
          </a:lstStyle>
          <a:p>
            <a:pPr lvl="0"/>
            <a:r>
              <a:rPr lang="en-US"/>
              <a:t>Click to edit Master text styles</a:t>
            </a:r>
          </a:p>
        </p:txBody>
      </p:sp>
      <p:sp>
        <p:nvSpPr>
          <p:cNvPr id="15" name="Text Placeholder 3">
            <a:extLst>
              <a:ext uri="{FF2B5EF4-FFF2-40B4-BE49-F238E27FC236}">
                <a16:creationId xmlns:a16="http://schemas.microsoft.com/office/drawing/2014/main" id="{58A87BD4-8881-4BE5-8449-88BD9C97094E}"/>
              </a:ext>
            </a:extLst>
          </p:cNvPr>
          <p:cNvSpPr>
            <a:spLocks noGrp="1"/>
          </p:cNvSpPr>
          <p:nvPr>
            <p:ph type="body" sz="quarter" idx="32"/>
          </p:nvPr>
        </p:nvSpPr>
        <p:spPr>
          <a:xfrm>
            <a:off x="517529" y="4481019"/>
            <a:ext cx="5382939" cy="1792115"/>
          </a:xfrm>
        </p:spPr>
        <p:txBody>
          <a:bodyPr lIns="0">
            <a:noAutofit/>
          </a:bodyPr>
          <a:lstStyle>
            <a:lvl1pPr marL="171450" indent="-171450">
              <a:spcAft>
                <a:spcPts val="600"/>
              </a:spcAft>
              <a:buClr>
                <a:srgbClr val="F46462"/>
              </a:buClr>
              <a:buFont typeface="Arial" panose="020B0604020202020204" pitchFamily="34" charset="0"/>
              <a:buChar char="•"/>
              <a:defRPr sz="900" b="0">
                <a:solidFill>
                  <a:schemeClr val="accent1"/>
                </a:solidFill>
              </a:defRPr>
            </a:lvl1pPr>
            <a:lvl2pPr marL="457200" indent="0">
              <a:buNone/>
              <a:defRPr/>
            </a:lvl2pPr>
          </a:lstStyle>
          <a:p>
            <a:pPr lvl="0"/>
            <a:r>
              <a:rPr lang="en-US"/>
              <a:t>Click to edit Master text styles</a:t>
            </a:r>
          </a:p>
        </p:txBody>
      </p:sp>
      <p:sp>
        <p:nvSpPr>
          <p:cNvPr id="16" name="Text Placeholder 3">
            <a:extLst>
              <a:ext uri="{FF2B5EF4-FFF2-40B4-BE49-F238E27FC236}">
                <a16:creationId xmlns:a16="http://schemas.microsoft.com/office/drawing/2014/main" id="{62EF2D89-768B-4A87-B4B5-FF12DC912099}"/>
              </a:ext>
            </a:extLst>
          </p:cNvPr>
          <p:cNvSpPr>
            <a:spLocks noGrp="1"/>
          </p:cNvSpPr>
          <p:nvPr>
            <p:ph type="body" sz="quarter" idx="33"/>
          </p:nvPr>
        </p:nvSpPr>
        <p:spPr>
          <a:xfrm>
            <a:off x="6286593" y="4277015"/>
            <a:ext cx="5382939" cy="138499"/>
          </a:xfrm>
        </p:spPr>
        <p:txBody>
          <a:bodyPr lIns="0" anchor="b">
            <a:spAutoFit/>
          </a:bodyPr>
          <a:lstStyle>
            <a:lvl1pPr marL="0" indent="0">
              <a:lnSpc>
                <a:spcPct val="100000"/>
              </a:lnSpc>
              <a:spcBef>
                <a:spcPts val="0"/>
              </a:spcBef>
              <a:buFont typeface="Arial" panose="020B0604020202020204" pitchFamily="34" charset="0"/>
              <a:buNone/>
              <a:defRPr sz="900" b="1">
                <a:solidFill>
                  <a:schemeClr val="accent2"/>
                </a:solidFill>
              </a:defRPr>
            </a:lvl1pPr>
            <a:lvl2pPr marL="457200" indent="0">
              <a:buNone/>
              <a:defRPr/>
            </a:lvl2pPr>
          </a:lstStyle>
          <a:p>
            <a:pPr lvl="0"/>
            <a:r>
              <a:rPr lang="en-US"/>
              <a:t>Click to edit Master text styles</a:t>
            </a:r>
          </a:p>
        </p:txBody>
      </p:sp>
      <p:sp>
        <p:nvSpPr>
          <p:cNvPr id="17" name="Text Placeholder 3">
            <a:extLst>
              <a:ext uri="{FF2B5EF4-FFF2-40B4-BE49-F238E27FC236}">
                <a16:creationId xmlns:a16="http://schemas.microsoft.com/office/drawing/2014/main" id="{B68206BB-3780-4F6B-BF22-75DB92FB9A11}"/>
              </a:ext>
            </a:extLst>
          </p:cNvPr>
          <p:cNvSpPr>
            <a:spLocks noGrp="1"/>
          </p:cNvSpPr>
          <p:nvPr>
            <p:ph type="body" sz="quarter" idx="34"/>
          </p:nvPr>
        </p:nvSpPr>
        <p:spPr>
          <a:xfrm>
            <a:off x="6304655" y="4481019"/>
            <a:ext cx="5382939" cy="1792115"/>
          </a:xfrm>
        </p:spPr>
        <p:txBody>
          <a:bodyPr lIns="0">
            <a:noAutofit/>
          </a:bodyPr>
          <a:lstStyle>
            <a:lvl1pPr marL="171450" indent="-171450">
              <a:spcAft>
                <a:spcPts val="600"/>
              </a:spcAft>
              <a:buClr>
                <a:srgbClr val="F46462"/>
              </a:buClr>
              <a:buFont typeface="Arial" panose="020B0604020202020204" pitchFamily="34" charset="0"/>
              <a:buChar char="•"/>
              <a:defRPr sz="900" b="0">
                <a:solidFill>
                  <a:schemeClr val="accent1"/>
                </a:solidFill>
              </a:defRPr>
            </a:lvl1pPr>
            <a:lvl2pPr marL="457200" indent="0">
              <a:buNone/>
              <a:defRPr/>
            </a:lvl2pPr>
          </a:lstStyle>
          <a:p>
            <a:pPr lvl="0"/>
            <a:r>
              <a:rPr lang="en-US"/>
              <a:t>Click to edit Master text styles</a:t>
            </a:r>
          </a:p>
        </p:txBody>
      </p:sp>
      <p:sp>
        <p:nvSpPr>
          <p:cNvPr id="18" name="Text Placeholder 3">
            <a:extLst>
              <a:ext uri="{FF2B5EF4-FFF2-40B4-BE49-F238E27FC236}">
                <a16:creationId xmlns:a16="http://schemas.microsoft.com/office/drawing/2014/main" id="{D92E8A4A-4E38-48CD-BAB3-54F5A13D0B2A}"/>
              </a:ext>
            </a:extLst>
          </p:cNvPr>
          <p:cNvSpPr>
            <a:spLocks noGrp="1"/>
          </p:cNvSpPr>
          <p:nvPr>
            <p:ph type="body" sz="quarter" idx="35"/>
          </p:nvPr>
        </p:nvSpPr>
        <p:spPr>
          <a:xfrm>
            <a:off x="508000" y="2430022"/>
            <a:ext cx="5778593" cy="138499"/>
          </a:xfrm>
        </p:spPr>
        <p:txBody>
          <a:bodyPr wrap="square" lIns="0" anchor="b" anchorCtr="0">
            <a:spAutoFit/>
          </a:bodyPr>
          <a:lstStyle>
            <a:lvl1pPr marL="0" indent="0">
              <a:lnSpc>
                <a:spcPct val="100000"/>
              </a:lnSpc>
              <a:spcBef>
                <a:spcPts val="0"/>
              </a:spcBef>
              <a:buFont typeface="Arial" panose="020B0604020202020204" pitchFamily="34" charset="0"/>
              <a:buNone/>
              <a:defRPr sz="900" b="1">
                <a:solidFill>
                  <a:schemeClr val="accent2"/>
                </a:solidFill>
              </a:defRPr>
            </a:lvl1pPr>
            <a:lvl2pPr marL="457200" indent="0">
              <a:buNone/>
              <a:defRPr/>
            </a:lvl2pPr>
          </a:lstStyle>
          <a:p>
            <a:pPr lvl="0"/>
            <a:r>
              <a:rPr lang="en-US"/>
              <a:t>Click to edit Master text styles</a:t>
            </a:r>
          </a:p>
        </p:txBody>
      </p:sp>
      <p:sp>
        <p:nvSpPr>
          <p:cNvPr id="14" name="Title 1">
            <a:extLst>
              <a:ext uri="{FF2B5EF4-FFF2-40B4-BE49-F238E27FC236}">
                <a16:creationId xmlns:a16="http://schemas.microsoft.com/office/drawing/2014/main" id="{2282410B-1BF5-4A83-9BD9-57DB2503762C}"/>
              </a:ext>
            </a:extLst>
          </p:cNvPr>
          <p:cNvSpPr>
            <a:spLocks noGrp="1"/>
          </p:cNvSpPr>
          <p:nvPr>
            <p:ph type="title"/>
          </p:nvPr>
        </p:nvSpPr>
        <p:spPr>
          <a:xfrm>
            <a:off x="502250" y="343125"/>
            <a:ext cx="6284383" cy="184666"/>
          </a:xfrm>
        </p:spPr>
        <p:txBody>
          <a:bodyPr lIns="0" tIns="0" rIns="0" bIns="0" anchor="ctr" anchorCtr="0">
            <a:noAutofit/>
          </a:bodyPr>
          <a:lstStyle>
            <a:lvl1pPr>
              <a:defRPr sz="1200" b="1">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863394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942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ack Page 1">
    <p:bg>
      <p:bgPr>
        <a:solidFill>
          <a:schemeClr val="bg2"/>
        </a:solidFill>
        <a:effectLst/>
      </p:bgPr>
    </p:bg>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FCB26D9A-4FCB-4146-BC48-53F0DA4FD162}"/>
              </a:ext>
            </a:extLst>
          </p:cNvPr>
          <p:cNvSpPr>
            <a:spLocks noGrp="1"/>
          </p:cNvSpPr>
          <p:nvPr>
            <p:ph type="body" sz="quarter" idx="11"/>
          </p:nvPr>
        </p:nvSpPr>
        <p:spPr>
          <a:xfrm>
            <a:off x="813972" y="2453401"/>
            <a:ext cx="5122256" cy="187424"/>
          </a:xfrm>
        </p:spPr>
        <p:txBody>
          <a:bodyPr lIns="0">
            <a:spAutoFit/>
          </a:bodyPr>
          <a:lstStyle>
            <a:lvl1pPr marL="0" indent="0">
              <a:lnSpc>
                <a:spcPct val="110000"/>
              </a:lnSpc>
              <a:buFontTx/>
              <a:buNone/>
              <a:defRPr sz="1200" b="1">
                <a:solidFill>
                  <a:schemeClr val="accent6"/>
                </a:solidFill>
              </a:defRPr>
            </a:lvl1pPr>
            <a:lvl2pPr>
              <a:lnSpc>
                <a:spcPct val="110000"/>
              </a:lnSpc>
              <a:defRPr sz="1050">
                <a:solidFill>
                  <a:schemeClr val="bg1"/>
                </a:solidFill>
              </a:defRPr>
            </a:lvl2pPr>
            <a:lvl3pPr>
              <a:lnSpc>
                <a:spcPct val="110000"/>
              </a:lnSpc>
              <a:defRPr sz="1050">
                <a:solidFill>
                  <a:schemeClr val="bg1"/>
                </a:solidFill>
              </a:defRPr>
            </a:lvl3pPr>
            <a:lvl4pPr>
              <a:lnSpc>
                <a:spcPct val="110000"/>
              </a:lnSpc>
              <a:defRPr sz="1050">
                <a:solidFill>
                  <a:schemeClr val="bg1"/>
                </a:solidFill>
              </a:defRPr>
            </a:lvl4pPr>
            <a:lvl5pPr>
              <a:lnSpc>
                <a:spcPct val="110000"/>
              </a:lnSpc>
              <a:defRPr sz="1050">
                <a:solidFill>
                  <a:schemeClr val="bg1"/>
                </a:solidFill>
              </a:defRPr>
            </a:lvl5pPr>
          </a:lstStyle>
          <a:p>
            <a:pPr lvl="0"/>
            <a:r>
              <a:rPr lang="en-US"/>
              <a:t>Click to edit Master text styles</a:t>
            </a:r>
          </a:p>
        </p:txBody>
      </p:sp>
      <p:sp>
        <p:nvSpPr>
          <p:cNvPr id="10" name="Text Placeholder 42">
            <a:extLst>
              <a:ext uri="{FF2B5EF4-FFF2-40B4-BE49-F238E27FC236}">
                <a16:creationId xmlns:a16="http://schemas.microsoft.com/office/drawing/2014/main" id="{FB44F443-9ED7-44AE-9CCF-EFA0EE18DD4B}"/>
              </a:ext>
            </a:extLst>
          </p:cNvPr>
          <p:cNvSpPr>
            <a:spLocks noGrp="1"/>
          </p:cNvSpPr>
          <p:nvPr>
            <p:ph type="body" sz="quarter" idx="12"/>
          </p:nvPr>
        </p:nvSpPr>
        <p:spPr>
          <a:xfrm>
            <a:off x="819026" y="532540"/>
            <a:ext cx="2413169" cy="107722"/>
          </a:xfrm>
        </p:spPr>
        <p:txBody>
          <a:bodyPr lIns="0" anchor="ctr" anchorCtr="0"/>
          <a:lstStyle>
            <a:lvl1pPr marL="0" indent="0">
              <a:buFontTx/>
              <a:buNone/>
              <a:defRPr sz="700" b="0">
                <a:solidFill>
                  <a:schemeClr val="accent6"/>
                </a:solidFill>
              </a:defRPr>
            </a:lvl1pPr>
          </a:lstStyle>
          <a:p>
            <a:pPr lvl="0"/>
            <a:r>
              <a:rPr lang="en-US"/>
              <a:t>Click to edit Master text styles</a:t>
            </a:r>
          </a:p>
        </p:txBody>
      </p:sp>
      <p:sp useBgFill="1">
        <p:nvSpPr>
          <p:cNvPr id="6" name="TextBox 5">
            <a:extLst>
              <a:ext uri="{FF2B5EF4-FFF2-40B4-BE49-F238E27FC236}">
                <a16:creationId xmlns:a16="http://schemas.microsoft.com/office/drawing/2014/main" id="{F959B42C-9BB4-4A05-B1FB-AA21DC05C1F0}"/>
              </a:ext>
            </a:extLst>
          </p:cNvPr>
          <p:cNvSpPr txBox="1"/>
          <p:nvPr/>
        </p:nvSpPr>
        <p:spPr>
          <a:xfrm>
            <a:off x="1086854" y="6556658"/>
            <a:ext cx="3728659" cy="92333"/>
          </a:xfrm>
          <a:prstGeom prst="rect">
            <a:avLst/>
          </a:prstGeom>
        </p:spPr>
        <p:txBody>
          <a:bodyPr wrap="square" lIns="0" tIns="0" rIns="0" bIns="0" rtlCol="0">
            <a:spAutoFit/>
          </a:bodyPr>
          <a:lstStyle/>
          <a:p>
            <a:pPr>
              <a:defRPr/>
            </a:pPr>
            <a:r>
              <a:rPr lang="en-NZ" sz="600" dirty="0">
                <a:solidFill>
                  <a:schemeClr val="accent1"/>
                </a:solidFill>
                <a:latin typeface="Arial" panose="020B0604020202020204" pitchFamily="34" charset="0"/>
                <a:cs typeface="Arial" panose="020B0604020202020204" pitchFamily="34" charset="0"/>
              </a:rPr>
              <a:t>Confidential &amp; Proprietary ©2023</a:t>
            </a:r>
            <a:r>
              <a:rPr lang="en-NZ" sz="600" baseline="0" dirty="0">
                <a:solidFill>
                  <a:schemeClr val="accent1"/>
                </a:solidFill>
                <a:latin typeface="Arial" panose="020B0604020202020204" pitchFamily="34" charset="0"/>
                <a:cs typeface="Arial" panose="020B0604020202020204" pitchFamily="34" charset="0"/>
              </a:rPr>
              <a:t> </a:t>
            </a:r>
            <a:r>
              <a:rPr lang="en-NZ" sz="600" dirty="0">
                <a:solidFill>
                  <a:schemeClr val="accent1"/>
                </a:solidFill>
                <a:latin typeface="Arial" panose="020B0604020202020204" pitchFamily="34" charset="0"/>
                <a:cs typeface="Arial" panose="020B0604020202020204" pitchFamily="34" charset="0"/>
              </a:rPr>
              <a:t>Vinson &amp; Elkins LLP  </a:t>
            </a:r>
            <a:r>
              <a:rPr lang="en-NZ" sz="600" b="1" dirty="0">
                <a:solidFill>
                  <a:schemeClr val="accent1"/>
                </a:solidFill>
                <a:latin typeface="Arial" panose="020B0604020202020204" pitchFamily="34" charset="0"/>
                <a:cs typeface="Arial" panose="020B0604020202020204" pitchFamily="34" charset="0"/>
              </a:rPr>
              <a:t>velaw.com</a:t>
            </a:r>
            <a:endParaRPr lang="en-GB" sz="600" dirty="0">
              <a:solidFill>
                <a:schemeClr val="accent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3D55F81-34EF-41B1-B6E6-EBDE0D122AC2}"/>
              </a:ext>
            </a:extLst>
          </p:cNvPr>
          <p:cNvPicPr>
            <a:picLocks noChangeAspect="1"/>
          </p:cNvPicPr>
          <p:nvPr/>
        </p:nvPicPr>
        <p:blipFill>
          <a:blip r:embed="rId2"/>
          <a:stretch>
            <a:fillRect/>
          </a:stretch>
        </p:blipFill>
        <p:spPr>
          <a:xfrm>
            <a:off x="508000" y="6473572"/>
            <a:ext cx="402337" cy="158496"/>
          </a:xfrm>
          <a:prstGeom prst="rect">
            <a:avLst/>
          </a:prstGeom>
        </p:spPr>
      </p:pic>
      <p:sp>
        <p:nvSpPr>
          <p:cNvPr id="41" name="Text Placeholder 3">
            <a:extLst>
              <a:ext uri="{FF2B5EF4-FFF2-40B4-BE49-F238E27FC236}">
                <a16:creationId xmlns:a16="http://schemas.microsoft.com/office/drawing/2014/main" id="{7F974D9D-D6E3-4A2A-A9C6-D54BD49725C3}"/>
              </a:ext>
            </a:extLst>
          </p:cNvPr>
          <p:cNvSpPr>
            <a:spLocks noGrp="1"/>
          </p:cNvSpPr>
          <p:nvPr>
            <p:ph type="body" sz="quarter" idx="13"/>
          </p:nvPr>
        </p:nvSpPr>
        <p:spPr>
          <a:xfrm>
            <a:off x="8275765" y="1960149"/>
            <a:ext cx="2600549" cy="323165"/>
          </a:xfrm>
        </p:spPr>
        <p:txBody>
          <a:bodyPr/>
          <a:lstStyle>
            <a:lvl1pPr marL="0" indent="0">
              <a:spcAft>
                <a:spcPts val="0"/>
              </a:spcAft>
              <a:buFontTx/>
              <a:buNone/>
              <a:defRPr sz="1050" b="0">
                <a:solidFill>
                  <a:schemeClr val="accent1"/>
                </a:solidFill>
              </a:defRPr>
            </a:lvl1pPr>
          </a:lstStyle>
          <a:p>
            <a:pPr lvl="0"/>
            <a:r>
              <a:rPr lang="en-US"/>
              <a:t>Click to edit Master text styles</a:t>
            </a:r>
          </a:p>
        </p:txBody>
      </p:sp>
      <p:sp>
        <p:nvSpPr>
          <p:cNvPr id="42" name="Text Placeholder 3">
            <a:extLst>
              <a:ext uri="{FF2B5EF4-FFF2-40B4-BE49-F238E27FC236}">
                <a16:creationId xmlns:a16="http://schemas.microsoft.com/office/drawing/2014/main" id="{E258D9E4-E789-4A43-B41D-1FACF17DD82F}"/>
              </a:ext>
            </a:extLst>
          </p:cNvPr>
          <p:cNvSpPr>
            <a:spLocks noGrp="1"/>
          </p:cNvSpPr>
          <p:nvPr>
            <p:ph type="body" sz="quarter" idx="14"/>
          </p:nvPr>
        </p:nvSpPr>
        <p:spPr>
          <a:xfrm>
            <a:off x="8275765" y="2421331"/>
            <a:ext cx="2600549" cy="323165"/>
          </a:xfrm>
        </p:spPr>
        <p:txBody>
          <a:bodyPr/>
          <a:lstStyle>
            <a:lvl1pPr marL="0" indent="0">
              <a:spcAft>
                <a:spcPts val="0"/>
              </a:spcAft>
              <a:buFontTx/>
              <a:buNone/>
              <a:defRPr sz="1050" b="0">
                <a:solidFill>
                  <a:schemeClr val="accent1"/>
                </a:solidFill>
              </a:defRPr>
            </a:lvl1pPr>
          </a:lstStyle>
          <a:p>
            <a:pPr lvl="0"/>
            <a:r>
              <a:rPr lang="en-US"/>
              <a:t>Click to edit Master text styles</a:t>
            </a:r>
          </a:p>
        </p:txBody>
      </p:sp>
      <p:sp>
        <p:nvSpPr>
          <p:cNvPr id="43" name="Text Placeholder 3">
            <a:extLst>
              <a:ext uri="{FF2B5EF4-FFF2-40B4-BE49-F238E27FC236}">
                <a16:creationId xmlns:a16="http://schemas.microsoft.com/office/drawing/2014/main" id="{856A6FF3-4055-40A1-96F0-5202A6E43C72}"/>
              </a:ext>
            </a:extLst>
          </p:cNvPr>
          <p:cNvSpPr>
            <a:spLocks noGrp="1"/>
          </p:cNvSpPr>
          <p:nvPr>
            <p:ph type="body" sz="quarter" idx="15"/>
          </p:nvPr>
        </p:nvSpPr>
        <p:spPr>
          <a:xfrm>
            <a:off x="8275765" y="2882513"/>
            <a:ext cx="2600549" cy="323165"/>
          </a:xfrm>
        </p:spPr>
        <p:txBody>
          <a:bodyPr/>
          <a:lstStyle>
            <a:lvl1pPr marL="0" indent="0">
              <a:spcAft>
                <a:spcPts val="0"/>
              </a:spcAft>
              <a:buFontTx/>
              <a:buNone/>
              <a:defRPr sz="1050" b="0">
                <a:solidFill>
                  <a:schemeClr val="accent1"/>
                </a:solidFill>
              </a:defRPr>
            </a:lvl1pPr>
          </a:lstStyle>
          <a:p>
            <a:pPr lvl="0"/>
            <a:r>
              <a:rPr lang="en-US"/>
              <a:t>Click to edit Master text styles</a:t>
            </a:r>
          </a:p>
        </p:txBody>
      </p:sp>
      <p:pic>
        <p:nvPicPr>
          <p:cNvPr id="46" name="Picture 45">
            <a:extLst>
              <a:ext uri="{FF2B5EF4-FFF2-40B4-BE49-F238E27FC236}">
                <a16:creationId xmlns:a16="http://schemas.microsoft.com/office/drawing/2014/main" id="{7A1C4D7E-1E87-4881-936C-63E37DB3FA25}"/>
              </a:ext>
            </a:extLst>
          </p:cNvPr>
          <p:cNvPicPr>
            <a:picLocks noChangeAspect="1"/>
          </p:cNvPicPr>
          <p:nvPr/>
        </p:nvPicPr>
        <p:blipFill>
          <a:blip r:embed="rId3"/>
          <a:stretch>
            <a:fillRect/>
          </a:stretch>
        </p:blipFill>
        <p:spPr>
          <a:xfrm>
            <a:off x="7771205" y="1886166"/>
            <a:ext cx="320040" cy="323241"/>
          </a:xfrm>
          <a:prstGeom prst="rect">
            <a:avLst/>
          </a:prstGeom>
        </p:spPr>
      </p:pic>
      <p:pic>
        <p:nvPicPr>
          <p:cNvPr id="47" name="Picture 46">
            <a:extLst>
              <a:ext uri="{FF2B5EF4-FFF2-40B4-BE49-F238E27FC236}">
                <a16:creationId xmlns:a16="http://schemas.microsoft.com/office/drawing/2014/main" id="{E7693881-173A-4945-8D7E-9F36E8D85521}"/>
              </a:ext>
            </a:extLst>
          </p:cNvPr>
          <p:cNvPicPr>
            <a:picLocks noChangeAspect="1"/>
          </p:cNvPicPr>
          <p:nvPr/>
        </p:nvPicPr>
        <p:blipFill>
          <a:blip r:embed="rId4"/>
          <a:stretch>
            <a:fillRect/>
          </a:stretch>
        </p:blipFill>
        <p:spPr>
          <a:xfrm>
            <a:off x="7787009" y="2348981"/>
            <a:ext cx="320040" cy="323241"/>
          </a:xfrm>
          <a:prstGeom prst="rect">
            <a:avLst/>
          </a:prstGeom>
        </p:spPr>
      </p:pic>
      <p:pic>
        <p:nvPicPr>
          <p:cNvPr id="48" name="Picture 47">
            <a:extLst>
              <a:ext uri="{FF2B5EF4-FFF2-40B4-BE49-F238E27FC236}">
                <a16:creationId xmlns:a16="http://schemas.microsoft.com/office/drawing/2014/main" id="{D0C151D8-C04A-437D-9EF9-32FA6F915CCD}"/>
              </a:ext>
            </a:extLst>
          </p:cNvPr>
          <p:cNvPicPr>
            <a:picLocks noChangeAspect="1"/>
          </p:cNvPicPr>
          <p:nvPr/>
        </p:nvPicPr>
        <p:blipFill>
          <a:blip r:embed="rId5"/>
          <a:stretch>
            <a:fillRect/>
          </a:stretch>
        </p:blipFill>
        <p:spPr>
          <a:xfrm>
            <a:off x="7771205" y="2803170"/>
            <a:ext cx="320040" cy="323241"/>
          </a:xfrm>
          <a:prstGeom prst="rect">
            <a:avLst/>
          </a:prstGeom>
        </p:spPr>
      </p:pic>
      <p:pic>
        <p:nvPicPr>
          <p:cNvPr id="49" name="Picture 48">
            <a:extLst>
              <a:ext uri="{FF2B5EF4-FFF2-40B4-BE49-F238E27FC236}">
                <a16:creationId xmlns:a16="http://schemas.microsoft.com/office/drawing/2014/main" id="{B715DC52-2F95-420D-9AD5-12997C466F9B}"/>
              </a:ext>
            </a:extLst>
          </p:cNvPr>
          <p:cNvPicPr>
            <a:picLocks noChangeAspect="1"/>
          </p:cNvPicPr>
          <p:nvPr/>
        </p:nvPicPr>
        <p:blipFill>
          <a:blip r:embed="rId6"/>
          <a:stretch>
            <a:fillRect/>
          </a:stretch>
        </p:blipFill>
        <p:spPr>
          <a:xfrm>
            <a:off x="7771205" y="3274611"/>
            <a:ext cx="320040" cy="323241"/>
          </a:xfrm>
          <a:prstGeom prst="rect">
            <a:avLst/>
          </a:prstGeom>
        </p:spPr>
      </p:pic>
      <p:pic>
        <p:nvPicPr>
          <p:cNvPr id="50" name="Picture 49">
            <a:extLst>
              <a:ext uri="{FF2B5EF4-FFF2-40B4-BE49-F238E27FC236}">
                <a16:creationId xmlns:a16="http://schemas.microsoft.com/office/drawing/2014/main" id="{86898712-2434-48E6-B65C-B59F4223FF45}"/>
              </a:ext>
            </a:extLst>
          </p:cNvPr>
          <p:cNvPicPr>
            <a:picLocks noChangeAspect="1"/>
          </p:cNvPicPr>
          <p:nvPr/>
        </p:nvPicPr>
        <p:blipFill>
          <a:blip r:embed="rId7"/>
          <a:stretch>
            <a:fillRect/>
          </a:stretch>
        </p:blipFill>
        <p:spPr>
          <a:xfrm>
            <a:off x="7771205" y="3737424"/>
            <a:ext cx="320040" cy="323241"/>
          </a:xfrm>
          <a:prstGeom prst="rect">
            <a:avLst/>
          </a:prstGeom>
        </p:spPr>
      </p:pic>
      <p:sp>
        <p:nvSpPr>
          <p:cNvPr id="2" name="TextBox 1">
            <a:extLst>
              <a:ext uri="{FF2B5EF4-FFF2-40B4-BE49-F238E27FC236}">
                <a16:creationId xmlns:a16="http://schemas.microsoft.com/office/drawing/2014/main" id="{C4D8E934-D421-49CF-B1AE-294F5F88194A}"/>
              </a:ext>
            </a:extLst>
          </p:cNvPr>
          <p:cNvSpPr txBox="1"/>
          <p:nvPr/>
        </p:nvSpPr>
        <p:spPr>
          <a:xfrm>
            <a:off x="8195093" y="3307904"/>
            <a:ext cx="2182483" cy="253916"/>
          </a:xfrm>
          <a:prstGeom prst="rect">
            <a:avLst/>
          </a:prstGeom>
          <a:noFill/>
        </p:spPr>
        <p:txBody>
          <a:bodyPr wrap="square" rtlCol="0">
            <a:spAutoFit/>
          </a:bodyPr>
          <a:lstStyle/>
          <a:p>
            <a:r>
              <a:rPr lang="en-US" sz="1050" dirty="0">
                <a:solidFill>
                  <a:schemeClr val="accent1"/>
                </a:solidFill>
              </a:rPr>
              <a:t>www.velaw.com</a:t>
            </a:r>
          </a:p>
        </p:txBody>
      </p:sp>
      <p:sp>
        <p:nvSpPr>
          <p:cNvPr id="19" name="TextBox 18">
            <a:extLst>
              <a:ext uri="{FF2B5EF4-FFF2-40B4-BE49-F238E27FC236}">
                <a16:creationId xmlns:a16="http://schemas.microsoft.com/office/drawing/2014/main" id="{31CF0BCA-96C5-4877-962B-AC7930782DED}"/>
              </a:ext>
            </a:extLst>
          </p:cNvPr>
          <p:cNvSpPr txBox="1"/>
          <p:nvPr/>
        </p:nvSpPr>
        <p:spPr>
          <a:xfrm>
            <a:off x="8195092" y="3769086"/>
            <a:ext cx="2182483" cy="253916"/>
          </a:xfrm>
          <a:prstGeom prst="rect">
            <a:avLst/>
          </a:prstGeom>
          <a:noFill/>
        </p:spPr>
        <p:txBody>
          <a:bodyPr wrap="square" rtlCol="0">
            <a:spAutoFit/>
          </a:bodyPr>
          <a:lstStyle/>
          <a:p>
            <a:r>
              <a:rPr lang="en-US" sz="1050" dirty="0">
                <a:solidFill>
                  <a:schemeClr val="accent1"/>
                </a:solidFill>
              </a:rPr>
              <a:t>@</a:t>
            </a:r>
            <a:r>
              <a:rPr lang="en-US" sz="1050" dirty="0" err="1">
                <a:solidFill>
                  <a:schemeClr val="accent1"/>
                </a:solidFill>
              </a:rPr>
              <a:t>VinsonandElkins</a:t>
            </a:r>
            <a:endParaRPr lang="en-US" sz="1050" dirty="0">
              <a:solidFill>
                <a:schemeClr val="accent1"/>
              </a:solidFill>
            </a:endParaRPr>
          </a:p>
        </p:txBody>
      </p:sp>
      <p:graphicFrame>
        <p:nvGraphicFramePr>
          <p:cNvPr id="20" name="Table 19">
            <a:extLst>
              <a:ext uri="{FF2B5EF4-FFF2-40B4-BE49-F238E27FC236}">
                <a16:creationId xmlns:a16="http://schemas.microsoft.com/office/drawing/2014/main" id="{0AE61E70-45B4-47B2-A46B-1BCF915033D7}"/>
              </a:ext>
            </a:extLst>
          </p:cNvPr>
          <p:cNvGraphicFramePr>
            <a:graphicFrameLocks noGrp="1"/>
          </p:cNvGraphicFramePr>
          <p:nvPr>
            <p:extLst>
              <p:ext uri="{D42A27DB-BD31-4B8C-83A1-F6EECF244321}">
                <p14:modId xmlns:p14="http://schemas.microsoft.com/office/powerpoint/2010/main" val="3359023956"/>
              </p:ext>
            </p:extLst>
          </p:nvPr>
        </p:nvGraphicFramePr>
        <p:xfrm>
          <a:off x="710035" y="5517276"/>
          <a:ext cx="9300120" cy="569030"/>
        </p:xfrm>
        <a:graphic>
          <a:graphicData uri="http://schemas.openxmlformats.org/drawingml/2006/table">
            <a:tbl>
              <a:tblPr firstRow="1" bandRow="1">
                <a:tableStyleId>{2D5ABB26-0587-4C30-8999-92F81FD0307C}</a:tableStyleId>
              </a:tblPr>
              <a:tblGrid>
                <a:gridCol w="1550020">
                  <a:extLst>
                    <a:ext uri="{9D8B030D-6E8A-4147-A177-3AD203B41FA5}">
                      <a16:colId xmlns:a16="http://schemas.microsoft.com/office/drawing/2014/main" val="20000"/>
                    </a:ext>
                  </a:extLst>
                </a:gridCol>
                <a:gridCol w="1550020">
                  <a:extLst>
                    <a:ext uri="{9D8B030D-6E8A-4147-A177-3AD203B41FA5}">
                      <a16:colId xmlns:a16="http://schemas.microsoft.com/office/drawing/2014/main" val="20001"/>
                    </a:ext>
                  </a:extLst>
                </a:gridCol>
                <a:gridCol w="1550020">
                  <a:extLst>
                    <a:ext uri="{9D8B030D-6E8A-4147-A177-3AD203B41FA5}">
                      <a16:colId xmlns:a16="http://schemas.microsoft.com/office/drawing/2014/main" val="20002"/>
                    </a:ext>
                  </a:extLst>
                </a:gridCol>
                <a:gridCol w="1550020">
                  <a:extLst>
                    <a:ext uri="{9D8B030D-6E8A-4147-A177-3AD203B41FA5}">
                      <a16:colId xmlns:a16="http://schemas.microsoft.com/office/drawing/2014/main" val="20003"/>
                    </a:ext>
                  </a:extLst>
                </a:gridCol>
                <a:gridCol w="1550020">
                  <a:extLst>
                    <a:ext uri="{9D8B030D-6E8A-4147-A177-3AD203B41FA5}">
                      <a16:colId xmlns:a16="http://schemas.microsoft.com/office/drawing/2014/main" val="20004"/>
                    </a:ext>
                  </a:extLst>
                </a:gridCol>
                <a:gridCol w="1550020">
                  <a:extLst>
                    <a:ext uri="{9D8B030D-6E8A-4147-A177-3AD203B41FA5}">
                      <a16:colId xmlns:a16="http://schemas.microsoft.com/office/drawing/2014/main" val="20005"/>
                    </a:ext>
                  </a:extLst>
                </a:gridCol>
              </a:tblGrid>
              <a:tr h="284515">
                <a:tc>
                  <a:txBody>
                    <a:bodyPr/>
                    <a:lstStyle/>
                    <a:p>
                      <a:r>
                        <a:rPr lang="en-US" sz="700" b="1" kern="1200" baseline="0" dirty="0">
                          <a:solidFill>
                            <a:schemeClr val="accent1"/>
                          </a:solidFill>
                          <a:latin typeface="+mn-lt"/>
                          <a:ea typeface="+mn-ea"/>
                          <a:cs typeface="+mn-cs"/>
                        </a:rPr>
                        <a:t>Austin</a:t>
                      </a:r>
                    </a:p>
                    <a:p>
                      <a:r>
                        <a:rPr lang="en-US" sz="700" baseline="0" dirty="0">
                          <a:solidFill>
                            <a:srgbClr val="555555"/>
                          </a:solidFill>
                        </a:rPr>
                        <a:t>T  +1.512.542.8400</a:t>
                      </a:r>
                    </a:p>
                  </a:txBody>
                  <a:tcPr marL="121920" marR="121920" marT="27432" marB="27432"/>
                </a:tc>
                <a:tc>
                  <a:txBody>
                    <a:bodyPr/>
                    <a:lstStyle/>
                    <a:p>
                      <a:r>
                        <a:rPr lang="en-US" sz="700" b="1" kern="1200" baseline="0" dirty="0">
                          <a:solidFill>
                            <a:schemeClr val="accent1"/>
                          </a:solidFill>
                          <a:latin typeface="+mn-lt"/>
                          <a:ea typeface="+mn-ea"/>
                          <a:cs typeface="+mn-cs"/>
                        </a:rPr>
                        <a:t>Dallas</a:t>
                      </a:r>
                    </a:p>
                    <a:p>
                      <a:r>
                        <a:rPr lang="en-US" sz="700" baseline="0" dirty="0">
                          <a:solidFill>
                            <a:schemeClr val="accent5"/>
                          </a:solidFill>
                        </a:rPr>
                        <a:t>T  +1.214.220.7700</a:t>
                      </a:r>
                    </a:p>
                  </a:txBody>
                  <a:tcPr marL="121920" marR="121920" marT="27432" marB="27432"/>
                </a:tc>
                <a:tc>
                  <a:txBody>
                    <a:bodyPr/>
                    <a:lstStyle/>
                    <a:p>
                      <a:r>
                        <a:rPr lang="en-US" sz="700" b="1" kern="1200" baseline="0" dirty="0">
                          <a:solidFill>
                            <a:schemeClr val="accent1"/>
                          </a:solidFill>
                          <a:latin typeface="+mn-lt"/>
                          <a:ea typeface="+mn-ea"/>
                          <a:cs typeface="+mn-cs"/>
                        </a:rPr>
                        <a:t>Dubai</a:t>
                      </a:r>
                    </a:p>
                    <a:p>
                      <a:r>
                        <a:rPr lang="en-US" sz="700" baseline="0" dirty="0">
                          <a:solidFill>
                            <a:schemeClr val="accent5"/>
                          </a:solidFill>
                        </a:rPr>
                        <a:t>T  +971.4.330.1800</a:t>
                      </a:r>
                    </a:p>
                  </a:txBody>
                  <a:tcPr marL="121920" marR="121920" marT="27432" marB="27432"/>
                </a:tc>
                <a:tc>
                  <a:txBody>
                    <a:bodyPr/>
                    <a:lstStyle/>
                    <a:p>
                      <a:r>
                        <a:rPr lang="en-US" sz="700" b="1" kern="1200" baseline="0" dirty="0">
                          <a:solidFill>
                            <a:schemeClr val="accent1"/>
                          </a:solidFill>
                          <a:latin typeface="+mn-lt"/>
                          <a:ea typeface="+mn-ea"/>
                          <a:cs typeface="+mn-cs"/>
                        </a:rPr>
                        <a:t>Houston</a:t>
                      </a:r>
                    </a:p>
                    <a:p>
                      <a:r>
                        <a:rPr lang="en-US" sz="700" baseline="0" dirty="0">
                          <a:solidFill>
                            <a:schemeClr val="accent5"/>
                          </a:solidFill>
                        </a:rPr>
                        <a:t>T  +1.713.758.2222</a:t>
                      </a:r>
                    </a:p>
                  </a:txBody>
                  <a:tcPr marL="121920" marR="121920" marT="27432" marB="27432"/>
                </a:tc>
                <a:tc>
                  <a:txBody>
                    <a:bodyPr/>
                    <a:lstStyle/>
                    <a:p>
                      <a:r>
                        <a:rPr lang="en-US" sz="700" b="1" kern="1200" baseline="0" dirty="0">
                          <a:solidFill>
                            <a:schemeClr val="accent1"/>
                          </a:solidFill>
                          <a:latin typeface="+mn-lt"/>
                          <a:ea typeface="+mn-ea"/>
                          <a:cs typeface="+mn-cs"/>
                        </a:rPr>
                        <a:t>London</a:t>
                      </a:r>
                    </a:p>
                    <a:p>
                      <a:r>
                        <a:rPr lang="en-US" sz="700" baseline="0" dirty="0">
                          <a:solidFill>
                            <a:schemeClr val="accent5"/>
                          </a:solidFill>
                        </a:rPr>
                        <a:t>T  +44.20.7065.6000</a:t>
                      </a:r>
                    </a:p>
                  </a:txBody>
                  <a:tcPr marL="121920" marR="121920" marT="27432" marB="27432"/>
                </a:tc>
                <a:tc>
                  <a:txBody>
                    <a:bodyPr/>
                    <a:lstStyle/>
                    <a:p>
                      <a:r>
                        <a:rPr lang="en-US" sz="700" b="1" kern="1200" baseline="0" dirty="0">
                          <a:solidFill>
                            <a:schemeClr val="accent1"/>
                          </a:solidFill>
                          <a:latin typeface="+mn-lt"/>
                          <a:ea typeface="+mn-ea"/>
                          <a:cs typeface="+mn-cs"/>
                        </a:rPr>
                        <a:t>Los Angeles</a:t>
                      </a:r>
                    </a:p>
                    <a:p>
                      <a:r>
                        <a:rPr lang="en-US" sz="700" baseline="0" dirty="0">
                          <a:solidFill>
                            <a:schemeClr val="accent5"/>
                          </a:solidFill>
                        </a:rPr>
                        <a:t>T  +1.213.527.6400</a:t>
                      </a:r>
                    </a:p>
                  </a:txBody>
                  <a:tcPr marL="121920" marR="121920" marT="27432" marB="27432"/>
                </a:tc>
                <a:extLst>
                  <a:ext uri="{0D108BD9-81ED-4DB2-BD59-A6C34878D82A}">
                    <a16:rowId xmlns:a16="http://schemas.microsoft.com/office/drawing/2014/main" val="10000"/>
                  </a:ext>
                </a:extLst>
              </a:tr>
              <a:tr h="284515">
                <a:tc>
                  <a:txBody>
                    <a:bodyPr/>
                    <a:lstStyle/>
                    <a:p>
                      <a:r>
                        <a:rPr lang="en-US" sz="700" b="1" kern="1200" baseline="0" dirty="0">
                          <a:solidFill>
                            <a:schemeClr val="accent1"/>
                          </a:solidFill>
                          <a:latin typeface="+mn-lt"/>
                          <a:ea typeface="+mn-ea"/>
                          <a:cs typeface="+mn-cs"/>
                        </a:rPr>
                        <a:t>New York</a:t>
                      </a:r>
                    </a:p>
                    <a:p>
                      <a:r>
                        <a:rPr lang="en-US" sz="700" baseline="0" dirty="0">
                          <a:solidFill>
                            <a:schemeClr val="accent5"/>
                          </a:solidFill>
                        </a:rPr>
                        <a:t>T  +1.212.237.0000</a:t>
                      </a:r>
                    </a:p>
                  </a:txBody>
                  <a:tcPr marL="121920" marR="121920" marT="27432" marB="27432"/>
                </a:tc>
                <a:tc>
                  <a:txBody>
                    <a:bodyPr/>
                    <a:lstStyle/>
                    <a:p>
                      <a:r>
                        <a:rPr lang="en-US" sz="700" b="1" kern="1200" baseline="0" dirty="0">
                          <a:solidFill>
                            <a:schemeClr val="accent1"/>
                          </a:solidFill>
                          <a:latin typeface="+mn-lt"/>
                          <a:ea typeface="+mn-ea"/>
                          <a:cs typeface="+mn-cs"/>
                        </a:rPr>
                        <a:t>Richmond</a:t>
                      </a:r>
                    </a:p>
                    <a:p>
                      <a:r>
                        <a:rPr lang="en-US" sz="700" baseline="0" dirty="0">
                          <a:solidFill>
                            <a:schemeClr val="accent5"/>
                          </a:solidFill>
                        </a:rPr>
                        <a:t>T  +1.804.327.6300</a:t>
                      </a:r>
                    </a:p>
                  </a:txBody>
                  <a:tcPr marL="121920" marR="121920" marT="27432" marB="2743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kern="1200" baseline="0" noProof="0" dirty="0">
                          <a:solidFill>
                            <a:schemeClr val="accent1"/>
                          </a:solidFill>
                          <a:latin typeface="+mn-lt"/>
                          <a:ea typeface="+mn-ea"/>
                          <a:cs typeface="+mn-cs"/>
                        </a:rPr>
                        <a:t>Riyadh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accent5"/>
                          </a:solidFill>
                          <a:effectLst/>
                          <a:uLnTx/>
                          <a:uFillTx/>
                          <a:latin typeface="+mn-lt"/>
                          <a:ea typeface="+mn-ea"/>
                          <a:cs typeface="+mn-cs"/>
                        </a:rPr>
                        <a:t>T  +966.11.250.0800</a:t>
                      </a:r>
                      <a:endParaRPr lang="en-US" sz="700" baseline="0" dirty="0">
                        <a:solidFill>
                          <a:schemeClr val="accent5"/>
                        </a:solidFill>
                      </a:endParaRPr>
                    </a:p>
                  </a:txBody>
                  <a:tcPr marL="121920" marR="121920" marT="27432" marB="27432"/>
                </a:tc>
                <a:tc>
                  <a:txBody>
                    <a:bodyPr/>
                    <a:lstStyle/>
                    <a:p>
                      <a:r>
                        <a:rPr lang="en-US" sz="700" b="1" kern="1200" baseline="0" dirty="0">
                          <a:solidFill>
                            <a:schemeClr val="accent1"/>
                          </a:solidFill>
                          <a:latin typeface="+mn-lt"/>
                          <a:ea typeface="+mn-ea"/>
                          <a:cs typeface="+mn-cs"/>
                        </a:rPr>
                        <a:t>San Francisco</a:t>
                      </a:r>
                    </a:p>
                    <a:p>
                      <a:r>
                        <a:rPr lang="en-US" sz="700" baseline="0" dirty="0">
                          <a:solidFill>
                            <a:schemeClr val="accent5"/>
                          </a:solidFill>
                        </a:rPr>
                        <a:t>T  +1.415.979.6900</a:t>
                      </a:r>
                    </a:p>
                  </a:txBody>
                  <a:tcPr marL="121920" marR="121920" marT="27432" marB="27432"/>
                </a:tc>
                <a:tc>
                  <a:txBody>
                    <a:bodyPr/>
                    <a:lstStyle/>
                    <a:p>
                      <a:r>
                        <a:rPr lang="en-US" sz="700" b="1" kern="1200" baseline="0" dirty="0">
                          <a:solidFill>
                            <a:schemeClr val="accent1"/>
                          </a:solidFill>
                          <a:latin typeface="+mn-lt"/>
                          <a:ea typeface="+mn-ea"/>
                          <a:cs typeface="+mn-cs"/>
                        </a:rPr>
                        <a:t>Tokyo</a:t>
                      </a:r>
                    </a:p>
                    <a:p>
                      <a:r>
                        <a:rPr lang="en-US" sz="700" baseline="0" dirty="0">
                          <a:solidFill>
                            <a:schemeClr val="accent5"/>
                          </a:solidFill>
                        </a:rPr>
                        <a:t>T  +81.3.3282.0450</a:t>
                      </a:r>
                    </a:p>
                  </a:txBody>
                  <a:tcPr marL="121920" marR="121920" marT="27432" marB="27432"/>
                </a:tc>
                <a:tc>
                  <a:txBody>
                    <a:bodyPr/>
                    <a:lstStyle/>
                    <a:p>
                      <a:r>
                        <a:rPr lang="en-US" sz="700" b="1" kern="1200" baseline="0" dirty="0">
                          <a:solidFill>
                            <a:schemeClr val="accent1"/>
                          </a:solidFill>
                          <a:latin typeface="+mn-lt"/>
                          <a:ea typeface="+mn-ea"/>
                          <a:cs typeface="+mn-cs"/>
                        </a:rPr>
                        <a:t>Washington</a:t>
                      </a:r>
                    </a:p>
                    <a:p>
                      <a:r>
                        <a:rPr lang="en-US" sz="700" baseline="0" dirty="0">
                          <a:solidFill>
                            <a:schemeClr val="accent5"/>
                          </a:solidFill>
                        </a:rPr>
                        <a:t>T  +1.202.639.6500</a:t>
                      </a:r>
                    </a:p>
                  </a:txBody>
                  <a:tcPr marL="121920" marR="121920" marT="27432" marB="27432"/>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C3591FE7-E62F-4793-B2DA-8261282BEAF2}"/>
              </a:ext>
            </a:extLst>
          </p:cNvPr>
          <p:cNvSpPr txBox="1"/>
          <p:nvPr/>
        </p:nvSpPr>
        <p:spPr>
          <a:xfrm>
            <a:off x="795481" y="1747627"/>
            <a:ext cx="5140747" cy="584775"/>
          </a:xfrm>
          <a:prstGeom prst="rect">
            <a:avLst/>
          </a:prstGeom>
          <a:noFill/>
        </p:spPr>
        <p:txBody>
          <a:bodyPr wrap="square" lIns="0" rtlCol="0">
            <a:spAutoFit/>
          </a:bodyPr>
          <a:lstStyle/>
          <a:p>
            <a:r>
              <a:rPr lang="en-US" sz="3200" dirty="0">
                <a:solidFill>
                  <a:schemeClr val="accent1"/>
                </a:solidFill>
                <a:latin typeface="Arial" panose="020B0604020202020204" pitchFamily="34" charset="0"/>
                <a:cs typeface="Arial" panose="020B0604020202020204" pitchFamily="34" charset="0"/>
              </a:rPr>
              <a:t>THANK YOU</a:t>
            </a:r>
          </a:p>
        </p:txBody>
      </p:sp>
      <p:pic>
        <p:nvPicPr>
          <p:cNvPr id="18" name="Picture 17" descr="Logo&#10;&#10;Description automatically generated">
            <a:extLst>
              <a:ext uri="{FF2B5EF4-FFF2-40B4-BE49-F238E27FC236}">
                <a16:creationId xmlns:a16="http://schemas.microsoft.com/office/drawing/2014/main" id="{F8856270-A37C-4C93-A757-3A74769122C6}"/>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94065" y="4234741"/>
            <a:ext cx="274320" cy="274320"/>
          </a:xfrm>
          <a:prstGeom prst="rect">
            <a:avLst/>
          </a:prstGeom>
        </p:spPr>
      </p:pic>
      <p:sp>
        <p:nvSpPr>
          <p:cNvPr id="21" name="Text Placeholder 103">
            <a:extLst>
              <a:ext uri="{FF2B5EF4-FFF2-40B4-BE49-F238E27FC236}">
                <a16:creationId xmlns:a16="http://schemas.microsoft.com/office/drawing/2014/main" id="{85508B3D-EEDA-4826-8ADD-958BC48E4A20}"/>
              </a:ext>
            </a:extLst>
          </p:cNvPr>
          <p:cNvSpPr txBox="1">
            <a:spLocks/>
          </p:cNvSpPr>
          <p:nvPr/>
        </p:nvSpPr>
        <p:spPr>
          <a:xfrm>
            <a:off x="8190108" y="4235568"/>
            <a:ext cx="2600549" cy="32316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0"/>
              </a:spcAft>
              <a:buFontTx/>
              <a:buNone/>
              <a:defRPr sz="1050" b="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9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@VinsonElkins</a:t>
            </a:r>
          </a:p>
        </p:txBody>
      </p:sp>
    </p:spTree>
    <p:extLst>
      <p:ext uri="{BB962C8B-B14F-4D97-AF65-F5344CB8AC3E}">
        <p14:creationId xmlns:p14="http://schemas.microsoft.com/office/powerpoint/2010/main" val="4064456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ack Page 2">
    <p:bg>
      <p:bgPr>
        <a:solidFill>
          <a:schemeClr val="accent1"/>
        </a:solidFill>
        <a:effectLst/>
      </p:bgPr>
    </p:bg>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FCB26D9A-4FCB-4146-BC48-53F0DA4FD162}"/>
              </a:ext>
            </a:extLst>
          </p:cNvPr>
          <p:cNvSpPr>
            <a:spLocks noGrp="1"/>
          </p:cNvSpPr>
          <p:nvPr>
            <p:ph type="body" sz="quarter" idx="11"/>
          </p:nvPr>
        </p:nvSpPr>
        <p:spPr>
          <a:xfrm>
            <a:off x="811096" y="2453401"/>
            <a:ext cx="5122256" cy="187424"/>
          </a:xfrm>
        </p:spPr>
        <p:txBody>
          <a:bodyPr lIns="0">
            <a:spAutoFit/>
          </a:bodyPr>
          <a:lstStyle>
            <a:lvl1pPr marL="0" indent="0">
              <a:lnSpc>
                <a:spcPct val="110000"/>
              </a:lnSpc>
              <a:buFontTx/>
              <a:buNone/>
              <a:defRPr sz="1200" b="1">
                <a:solidFill>
                  <a:schemeClr val="bg1"/>
                </a:solidFill>
              </a:defRPr>
            </a:lvl1pPr>
            <a:lvl2pPr>
              <a:lnSpc>
                <a:spcPct val="110000"/>
              </a:lnSpc>
              <a:defRPr sz="1050">
                <a:solidFill>
                  <a:schemeClr val="bg1"/>
                </a:solidFill>
              </a:defRPr>
            </a:lvl2pPr>
            <a:lvl3pPr>
              <a:lnSpc>
                <a:spcPct val="110000"/>
              </a:lnSpc>
              <a:defRPr sz="1050">
                <a:solidFill>
                  <a:schemeClr val="bg1"/>
                </a:solidFill>
              </a:defRPr>
            </a:lvl3pPr>
            <a:lvl4pPr>
              <a:lnSpc>
                <a:spcPct val="110000"/>
              </a:lnSpc>
              <a:defRPr sz="1050">
                <a:solidFill>
                  <a:schemeClr val="bg1"/>
                </a:solidFill>
              </a:defRPr>
            </a:lvl4pPr>
            <a:lvl5pPr>
              <a:lnSpc>
                <a:spcPct val="110000"/>
              </a:lnSpc>
              <a:defRPr sz="1050">
                <a:solidFill>
                  <a:schemeClr val="bg1"/>
                </a:solidFill>
              </a:defRPr>
            </a:lvl5pPr>
          </a:lstStyle>
          <a:p>
            <a:pPr lvl="0"/>
            <a:r>
              <a:rPr lang="en-US"/>
              <a:t>Click to edit Master text styles</a:t>
            </a:r>
          </a:p>
        </p:txBody>
      </p:sp>
      <p:sp>
        <p:nvSpPr>
          <p:cNvPr id="10" name="Text Placeholder 42">
            <a:extLst>
              <a:ext uri="{FF2B5EF4-FFF2-40B4-BE49-F238E27FC236}">
                <a16:creationId xmlns:a16="http://schemas.microsoft.com/office/drawing/2014/main" id="{FB44F443-9ED7-44AE-9CCF-EFA0EE18DD4B}"/>
              </a:ext>
            </a:extLst>
          </p:cNvPr>
          <p:cNvSpPr>
            <a:spLocks noGrp="1"/>
          </p:cNvSpPr>
          <p:nvPr>
            <p:ph type="body" sz="quarter" idx="12"/>
          </p:nvPr>
        </p:nvSpPr>
        <p:spPr>
          <a:xfrm>
            <a:off x="811361" y="532540"/>
            <a:ext cx="2413169" cy="107722"/>
          </a:xfrm>
        </p:spPr>
        <p:txBody>
          <a:bodyPr lIns="0" anchor="ctr" anchorCtr="0"/>
          <a:lstStyle>
            <a:lvl1pPr marL="0" indent="0">
              <a:buFontTx/>
              <a:buNone/>
              <a:defRPr sz="700" b="0">
                <a:solidFill>
                  <a:schemeClr val="bg2"/>
                </a:solidFill>
              </a:defRPr>
            </a:lvl1pPr>
          </a:lstStyle>
          <a:p>
            <a:pPr lvl="0"/>
            <a:r>
              <a:rPr lang="en-US"/>
              <a:t>Click to edit Master text styles</a:t>
            </a:r>
          </a:p>
        </p:txBody>
      </p:sp>
      <p:sp useBgFill="1">
        <p:nvSpPr>
          <p:cNvPr id="14" name="TextBox 13">
            <a:extLst>
              <a:ext uri="{FF2B5EF4-FFF2-40B4-BE49-F238E27FC236}">
                <a16:creationId xmlns:a16="http://schemas.microsoft.com/office/drawing/2014/main" id="{556B4800-73B0-40C0-802B-A14E4C37959D}"/>
              </a:ext>
            </a:extLst>
          </p:cNvPr>
          <p:cNvSpPr txBox="1"/>
          <p:nvPr/>
        </p:nvSpPr>
        <p:spPr>
          <a:xfrm>
            <a:off x="1086856" y="6556658"/>
            <a:ext cx="2358019" cy="92333"/>
          </a:xfrm>
          <a:prstGeom prst="rect">
            <a:avLst/>
          </a:prstGeom>
        </p:spPr>
        <p:txBody>
          <a:bodyPr wrap="square" lIns="0" tIns="0" rIns="0" bIns="0" rtlCol="0">
            <a:spAutoFit/>
          </a:bodyPr>
          <a:lstStyle/>
          <a:p>
            <a:pPr>
              <a:defRPr/>
            </a:pPr>
            <a:r>
              <a:rPr lang="en-NZ" sz="600" dirty="0">
                <a:solidFill>
                  <a:schemeClr val="bg1"/>
                </a:solidFill>
                <a:latin typeface="Arial" panose="020B0604020202020204" pitchFamily="34" charset="0"/>
                <a:cs typeface="Arial" panose="020B0604020202020204" pitchFamily="34" charset="0"/>
              </a:rPr>
              <a:t>Confidential &amp; Proprietary ©2023</a:t>
            </a:r>
            <a:r>
              <a:rPr lang="en-NZ" sz="600" baseline="0" dirty="0">
                <a:solidFill>
                  <a:schemeClr val="bg1"/>
                </a:solidFill>
                <a:latin typeface="Arial" panose="020B0604020202020204" pitchFamily="34" charset="0"/>
                <a:cs typeface="Arial" panose="020B0604020202020204" pitchFamily="34" charset="0"/>
              </a:rPr>
              <a:t> </a:t>
            </a:r>
            <a:r>
              <a:rPr lang="en-NZ" sz="600" dirty="0">
                <a:solidFill>
                  <a:schemeClr val="bg1"/>
                </a:solidFill>
                <a:latin typeface="Arial" panose="020B0604020202020204" pitchFamily="34" charset="0"/>
                <a:cs typeface="Arial" panose="020B0604020202020204" pitchFamily="34" charset="0"/>
              </a:rPr>
              <a:t>Vinson &amp; Elkins LLP  </a:t>
            </a:r>
            <a:r>
              <a:rPr lang="en-NZ" sz="600" b="1" dirty="0">
                <a:solidFill>
                  <a:schemeClr val="bg1"/>
                </a:solidFill>
                <a:latin typeface="Arial" panose="020B0604020202020204" pitchFamily="34" charset="0"/>
                <a:cs typeface="Arial" panose="020B0604020202020204" pitchFamily="34" charset="0"/>
              </a:rPr>
              <a:t>velaw.com</a:t>
            </a:r>
            <a:endParaRPr lang="en-GB" sz="60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FD8E79A5-547F-473E-B9DE-2EDBD4B92C1F}"/>
              </a:ext>
            </a:extLst>
          </p:cNvPr>
          <p:cNvPicPr>
            <a:picLocks noChangeAspect="1"/>
          </p:cNvPicPr>
          <p:nvPr/>
        </p:nvPicPr>
        <p:blipFill>
          <a:blip r:embed="rId2"/>
          <a:stretch>
            <a:fillRect/>
          </a:stretch>
        </p:blipFill>
        <p:spPr>
          <a:xfrm>
            <a:off x="508083" y="6473952"/>
            <a:ext cx="402337" cy="158496"/>
          </a:xfrm>
          <a:prstGeom prst="rect">
            <a:avLst/>
          </a:prstGeom>
        </p:spPr>
      </p:pic>
      <p:sp>
        <p:nvSpPr>
          <p:cNvPr id="11" name="Text Placeholder 3">
            <a:extLst>
              <a:ext uri="{FF2B5EF4-FFF2-40B4-BE49-F238E27FC236}">
                <a16:creationId xmlns:a16="http://schemas.microsoft.com/office/drawing/2014/main" id="{A7DCDDEE-2CCE-46E2-81DB-0AF67CA783FC}"/>
              </a:ext>
            </a:extLst>
          </p:cNvPr>
          <p:cNvSpPr>
            <a:spLocks noGrp="1"/>
          </p:cNvSpPr>
          <p:nvPr>
            <p:ph type="body" sz="quarter" idx="13"/>
          </p:nvPr>
        </p:nvSpPr>
        <p:spPr>
          <a:xfrm>
            <a:off x="8275765" y="1960149"/>
            <a:ext cx="2600549" cy="323165"/>
          </a:xfrm>
        </p:spPr>
        <p:txBody>
          <a:bodyPr/>
          <a:lstStyle>
            <a:lvl1pPr marL="0" indent="0">
              <a:spcAft>
                <a:spcPts val="0"/>
              </a:spcAft>
              <a:buFontTx/>
              <a:buNone/>
              <a:defRPr sz="1050" b="0">
                <a:solidFill>
                  <a:schemeClr val="bg1"/>
                </a:solidFill>
              </a:defRPr>
            </a:lvl1pPr>
          </a:lstStyle>
          <a:p>
            <a:pPr lvl="0"/>
            <a:r>
              <a:rPr lang="en-US"/>
              <a:t>Click to edit Master text styles</a:t>
            </a:r>
          </a:p>
        </p:txBody>
      </p:sp>
      <p:sp>
        <p:nvSpPr>
          <p:cNvPr id="12" name="Text Placeholder 3">
            <a:extLst>
              <a:ext uri="{FF2B5EF4-FFF2-40B4-BE49-F238E27FC236}">
                <a16:creationId xmlns:a16="http://schemas.microsoft.com/office/drawing/2014/main" id="{5401D3DC-FBF6-460F-A0C8-ADCDA2AD3BF1}"/>
              </a:ext>
            </a:extLst>
          </p:cNvPr>
          <p:cNvSpPr>
            <a:spLocks noGrp="1"/>
          </p:cNvSpPr>
          <p:nvPr>
            <p:ph type="body" sz="quarter" idx="14"/>
          </p:nvPr>
        </p:nvSpPr>
        <p:spPr>
          <a:xfrm>
            <a:off x="8275765" y="2421331"/>
            <a:ext cx="2600549" cy="323165"/>
          </a:xfrm>
        </p:spPr>
        <p:txBody>
          <a:bodyPr/>
          <a:lstStyle>
            <a:lvl1pPr marL="0" indent="0">
              <a:spcAft>
                <a:spcPts val="0"/>
              </a:spcAft>
              <a:buFontTx/>
              <a:buNone/>
              <a:defRPr sz="1050" b="0">
                <a:solidFill>
                  <a:schemeClr val="bg1"/>
                </a:solidFill>
              </a:defRPr>
            </a:lvl1pPr>
          </a:lstStyle>
          <a:p>
            <a:pPr lvl="0"/>
            <a:r>
              <a:rPr lang="en-US"/>
              <a:t>Click to edit Master text styles</a:t>
            </a:r>
          </a:p>
        </p:txBody>
      </p:sp>
      <p:sp>
        <p:nvSpPr>
          <p:cNvPr id="13" name="Text Placeholder 3">
            <a:extLst>
              <a:ext uri="{FF2B5EF4-FFF2-40B4-BE49-F238E27FC236}">
                <a16:creationId xmlns:a16="http://schemas.microsoft.com/office/drawing/2014/main" id="{19EB1FBB-029C-4290-AEEF-C9D51E232934}"/>
              </a:ext>
            </a:extLst>
          </p:cNvPr>
          <p:cNvSpPr>
            <a:spLocks noGrp="1"/>
          </p:cNvSpPr>
          <p:nvPr>
            <p:ph type="body" sz="quarter" idx="15"/>
          </p:nvPr>
        </p:nvSpPr>
        <p:spPr>
          <a:xfrm>
            <a:off x="8275765" y="2882513"/>
            <a:ext cx="2600549" cy="323165"/>
          </a:xfrm>
        </p:spPr>
        <p:txBody>
          <a:bodyPr/>
          <a:lstStyle>
            <a:lvl1pPr marL="0" indent="0">
              <a:spcAft>
                <a:spcPts val="0"/>
              </a:spcAft>
              <a:buFontTx/>
              <a:buNone/>
              <a:defRPr sz="1050" b="0">
                <a:solidFill>
                  <a:schemeClr val="bg1"/>
                </a:solidFill>
              </a:defRPr>
            </a:lvl1pPr>
          </a:lstStyle>
          <a:p>
            <a:pPr lvl="0"/>
            <a:r>
              <a:rPr lang="en-US"/>
              <a:t>Click to edit Master text styles</a:t>
            </a:r>
          </a:p>
        </p:txBody>
      </p:sp>
      <p:pic>
        <p:nvPicPr>
          <p:cNvPr id="18" name="Picture 17">
            <a:extLst>
              <a:ext uri="{FF2B5EF4-FFF2-40B4-BE49-F238E27FC236}">
                <a16:creationId xmlns:a16="http://schemas.microsoft.com/office/drawing/2014/main" id="{6F922AF2-8D4D-4701-BC74-CA9323618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2172" y="2838314"/>
            <a:ext cx="274320" cy="274320"/>
          </a:xfrm>
          <a:prstGeom prst="rect">
            <a:avLst/>
          </a:prstGeom>
        </p:spPr>
      </p:pic>
      <p:pic>
        <p:nvPicPr>
          <p:cNvPr id="19" name="Picture 18">
            <a:extLst>
              <a:ext uri="{FF2B5EF4-FFF2-40B4-BE49-F238E27FC236}">
                <a16:creationId xmlns:a16="http://schemas.microsoft.com/office/drawing/2014/main" id="{0A41AF6E-07D7-447B-8AA9-38BA9E26B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172" y="1912176"/>
            <a:ext cx="274320" cy="274320"/>
          </a:xfrm>
          <a:prstGeom prst="rect">
            <a:avLst/>
          </a:prstGeom>
        </p:spPr>
      </p:pic>
      <p:pic>
        <p:nvPicPr>
          <p:cNvPr id="20" name="Picture 19">
            <a:extLst>
              <a:ext uri="{FF2B5EF4-FFF2-40B4-BE49-F238E27FC236}">
                <a16:creationId xmlns:a16="http://schemas.microsoft.com/office/drawing/2014/main" id="{E365D53D-96E6-4260-9F4D-6A8F980AE5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2172" y="2375245"/>
            <a:ext cx="274320" cy="274320"/>
          </a:xfrm>
          <a:prstGeom prst="rect">
            <a:avLst/>
          </a:prstGeom>
        </p:spPr>
      </p:pic>
      <p:pic>
        <p:nvPicPr>
          <p:cNvPr id="21" name="Picture 20">
            <a:extLst>
              <a:ext uri="{FF2B5EF4-FFF2-40B4-BE49-F238E27FC236}">
                <a16:creationId xmlns:a16="http://schemas.microsoft.com/office/drawing/2014/main" id="{56BB36A4-810B-4DE6-BB7F-09D417825C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2172" y="3301383"/>
            <a:ext cx="274320" cy="274320"/>
          </a:xfrm>
          <a:prstGeom prst="rect">
            <a:avLst/>
          </a:prstGeom>
        </p:spPr>
      </p:pic>
      <p:pic>
        <p:nvPicPr>
          <p:cNvPr id="22" name="Picture 21">
            <a:extLst>
              <a:ext uri="{FF2B5EF4-FFF2-40B4-BE49-F238E27FC236}">
                <a16:creationId xmlns:a16="http://schemas.microsoft.com/office/drawing/2014/main" id="{E67A06E7-E8F9-44B6-B498-73D0B798FF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2172" y="3764453"/>
            <a:ext cx="274320" cy="274320"/>
          </a:xfrm>
          <a:prstGeom prst="rect">
            <a:avLst/>
          </a:prstGeom>
        </p:spPr>
      </p:pic>
      <p:sp>
        <p:nvSpPr>
          <p:cNvPr id="23" name="TextBox 22">
            <a:extLst>
              <a:ext uri="{FF2B5EF4-FFF2-40B4-BE49-F238E27FC236}">
                <a16:creationId xmlns:a16="http://schemas.microsoft.com/office/drawing/2014/main" id="{9FBD202C-0021-4D42-B2BB-D28A8A4080E0}"/>
              </a:ext>
            </a:extLst>
          </p:cNvPr>
          <p:cNvSpPr txBox="1"/>
          <p:nvPr/>
        </p:nvSpPr>
        <p:spPr>
          <a:xfrm>
            <a:off x="8195093" y="3307904"/>
            <a:ext cx="2182483" cy="253916"/>
          </a:xfrm>
          <a:prstGeom prst="rect">
            <a:avLst/>
          </a:prstGeom>
          <a:noFill/>
        </p:spPr>
        <p:txBody>
          <a:bodyPr wrap="square" rtlCol="0">
            <a:spAutoFit/>
          </a:bodyPr>
          <a:lstStyle/>
          <a:p>
            <a:r>
              <a:rPr lang="en-US" sz="1050" dirty="0">
                <a:solidFill>
                  <a:schemeClr val="bg1"/>
                </a:solidFill>
              </a:rPr>
              <a:t>www.velaw.com</a:t>
            </a:r>
          </a:p>
        </p:txBody>
      </p:sp>
      <p:sp>
        <p:nvSpPr>
          <p:cNvPr id="24" name="TextBox 23">
            <a:extLst>
              <a:ext uri="{FF2B5EF4-FFF2-40B4-BE49-F238E27FC236}">
                <a16:creationId xmlns:a16="http://schemas.microsoft.com/office/drawing/2014/main" id="{FE1E4D20-5B59-4ECF-8AF0-E74A539BE84F}"/>
              </a:ext>
            </a:extLst>
          </p:cNvPr>
          <p:cNvSpPr txBox="1"/>
          <p:nvPr/>
        </p:nvSpPr>
        <p:spPr>
          <a:xfrm>
            <a:off x="8195092" y="3769086"/>
            <a:ext cx="2182483" cy="253916"/>
          </a:xfrm>
          <a:prstGeom prst="rect">
            <a:avLst/>
          </a:prstGeom>
          <a:noFill/>
        </p:spPr>
        <p:txBody>
          <a:bodyPr wrap="square" rtlCol="0">
            <a:spAutoFit/>
          </a:bodyPr>
          <a:lstStyle/>
          <a:p>
            <a:r>
              <a:rPr lang="en-US" sz="1050" dirty="0">
                <a:solidFill>
                  <a:schemeClr val="bg1"/>
                </a:solidFill>
              </a:rPr>
              <a:t>@</a:t>
            </a:r>
            <a:r>
              <a:rPr lang="en-US" sz="1050" dirty="0" err="1">
                <a:solidFill>
                  <a:schemeClr val="bg1"/>
                </a:solidFill>
              </a:rPr>
              <a:t>VinsonandElkins</a:t>
            </a:r>
            <a:endParaRPr lang="en-US" sz="1050" dirty="0">
              <a:solidFill>
                <a:schemeClr val="bg1"/>
              </a:solidFill>
            </a:endParaRPr>
          </a:p>
        </p:txBody>
      </p:sp>
      <p:graphicFrame>
        <p:nvGraphicFramePr>
          <p:cNvPr id="26" name="Table 25">
            <a:extLst>
              <a:ext uri="{FF2B5EF4-FFF2-40B4-BE49-F238E27FC236}">
                <a16:creationId xmlns:a16="http://schemas.microsoft.com/office/drawing/2014/main" id="{2B585369-97B2-4B2C-B53B-2A2FC21B0FF8}"/>
              </a:ext>
            </a:extLst>
          </p:cNvPr>
          <p:cNvGraphicFramePr>
            <a:graphicFrameLocks noGrp="1"/>
          </p:cNvGraphicFramePr>
          <p:nvPr>
            <p:extLst>
              <p:ext uri="{D42A27DB-BD31-4B8C-83A1-F6EECF244321}">
                <p14:modId xmlns:p14="http://schemas.microsoft.com/office/powerpoint/2010/main" val="989155488"/>
              </p:ext>
            </p:extLst>
          </p:nvPr>
        </p:nvGraphicFramePr>
        <p:xfrm>
          <a:off x="710035" y="5517276"/>
          <a:ext cx="9300120" cy="569030"/>
        </p:xfrm>
        <a:graphic>
          <a:graphicData uri="http://schemas.openxmlformats.org/drawingml/2006/table">
            <a:tbl>
              <a:tblPr firstRow="1" bandRow="1">
                <a:tableStyleId>{2D5ABB26-0587-4C30-8999-92F81FD0307C}</a:tableStyleId>
              </a:tblPr>
              <a:tblGrid>
                <a:gridCol w="1550020">
                  <a:extLst>
                    <a:ext uri="{9D8B030D-6E8A-4147-A177-3AD203B41FA5}">
                      <a16:colId xmlns:a16="http://schemas.microsoft.com/office/drawing/2014/main" val="20000"/>
                    </a:ext>
                  </a:extLst>
                </a:gridCol>
                <a:gridCol w="1550020">
                  <a:extLst>
                    <a:ext uri="{9D8B030D-6E8A-4147-A177-3AD203B41FA5}">
                      <a16:colId xmlns:a16="http://schemas.microsoft.com/office/drawing/2014/main" val="20001"/>
                    </a:ext>
                  </a:extLst>
                </a:gridCol>
                <a:gridCol w="1550020">
                  <a:extLst>
                    <a:ext uri="{9D8B030D-6E8A-4147-A177-3AD203B41FA5}">
                      <a16:colId xmlns:a16="http://schemas.microsoft.com/office/drawing/2014/main" val="20002"/>
                    </a:ext>
                  </a:extLst>
                </a:gridCol>
                <a:gridCol w="1550020">
                  <a:extLst>
                    <a:ext uri="{9D8B030D-6E8A-4147-A177-3AD203B41FA5}">
                      <a16:colId xmlns:a16="http://schemas.microsoft.com/office/drawing/2014/main" val="20003"/>
                    </a:ext>
                  </a:extLst>
                </a:gridCol>
                <a:gridCol w="1550020">
                  <a:extLst>
                    <a:ext uri="{9D8B030D-6E8A-4147-A177-3AD203B41FA5}">
                      <a16:colId xmlns:a16="http://schemas.microsoft.com/office/drawing/2014/main" val="20004"/>
                    </a:ext>
                  </a:extLst>
                </a:gridCol>
                <a:gridCol w="1550020">
                  <a:extLst>
                    <a:ext uri="{9D8B030D-6E8A-4147-A177-3AD203B41FA5}">
                      <a16:colId xmlns:a16="http://schemas.microsoft.com/office/drawing/2014/main" val="20005"/>
                    </a:ext>
                  </a:extLst>
                </a:gridCol>
              </a:tblGrid>
              <a:tr h="284515">
                <a:tc>
                  <a:txBody>
                    <a:bodyPr/>
                    <a:lstStyle/>
                    <a:p>
                      <a:r>
                        <a:rPr lang="en-US" sz="700" b="1" kern="1200" baseline="0" dirty="0">
                          <a:solidFill>
                            <a:schemeClr val="accent6">
                              <a:lumMod val="40000"/>
                              <a:lumOff val="60000"/>
                            </a:schemeClr>
                          </a:solidFill>
                          <a:latin typeface="+mn-lt"/>
                          <a:ea typeface="+mn-ea"/>
                          <a:cs typeface="+mn-cs"/>
                        </a:rPr>
                        <a:t>Austin</a:t>
                      </a:r>
                    </a:p>
                    <a:p>
                      <a:r>
                        <a:rPr lang="en-US" sz="700" baseline="0" dirty="0">
                          <a:solidFill>
                            <a:schemeClr val="bg1"/>
                          </a:solidFill>
                        </a:rPr>
                        <a:t>T  +1.512.542.8400</a:t>
                      </a:r>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Dallas</a:t>
                      </a:r>
                    </a:p>
                    <a:p>
                      <a:r>
                        <a:rPr lang="en-US" sz="700" baseline="0" dirty="0">
                          <a:solidFill>
                            <a:schemeClr val="bg1"/>
                          </a:solidFill>
                        </a:rPr>
                        <a:t>T  +1.214.220.7700</a:t>
                      </a:r>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Dubai</a:t>
                      </a:r>
                    </a:p>
                    <a:p>
                      <a:r>
                        <a:rPr lang="en-US" sz="700" baseline="0" dirty="0">
                          <a:solidFill>
                            <a:schemeClr val="bg1"/>
                          </a:solidFill>
                        </a:rPr>
                        <a:t>T  +971.4.330.1800</a:t>
                      </a:r>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Houston</a:t>
                      </a:r>
                    </a:p>
                    <a:p>
                      <a:r>
                        <a:rPr lang="en-US" sz="700" baseline="0" dirty="0">
                          <a:solidFill>
                            <a:schemeClr val="bg1"/>
                          </a:solidFill>
                        </a:rPr>
                        <a:t>T  +1.713.758.2222</a:t>
                      </a:r>
                      <a:endParaRPr lang="en-US" sz="700" baseline="0" dirty="0"/>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London</a:t>
                      </a:r>
                    </a:p>
                    <a:p>
                      <a:r>
                        <a:rPr lang="en-US" sz="700" baseline="0" dirty="0">
                          <a:solidFill>
                            <a:schemeClr val="bg1"/>
                          </a:solidFill>
                        </a:rPr>
                        <a:t>T  +44.20.7065.6000</a:t>
                      </a:r>
                    </a:p>
                  </a:txBody>
                  <a:tcPr marL="121920" marR="121920" marT="27432" marB="2743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888888">
                              <a:lumMod val="40000"/>
                              <a:lumOff val="60000"/>
                            </a:srgbClr>
                          </a:solidFill>
                          <a:effectLst/>
                          <a:uLnTx/>
                          <a:uFillTx/>
                          <a:latin typeface="+mn-lt"/>
                          <a:ea typeface="+mn-ea"/>
                          <a:cs typeface="+mn-cs"/>
                        </a:rPr>
                        <a:t>Los Angeles</a:t>
                      </a:r>
                      <a:endParaRPr kumimoji="0" lang="en-US" sz="700" b="1"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mn-lt"/>
                          <a:ea typeface="+mn-ea"/>
                          <a:cs typeface="+mn-cs"/>
                        </a:rPr>
                        <a:t>T  +1.213.527.6400</a:t>
                      </a:r>
                    </a:p>
                  </a:txBody>
                  <a:tcPr marL="121920" marR="121920" marT="27432" marB="27432"/>
                </a:tc>
                <a:extLst>
                  <a:ext uri="{0D108BD9-81ED-4DB2-BD59-A6C34878D82A}">
                    <a16:rowId xmlns:a16="http://schemas.microsoft.com/office/drawing/2014/main" val="10000"/>
                  </a:ext>
                </a:extLst>
              </a:tr>
              <a:tr h="284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888888">
                              <a:lumMod val="40000"/>
                              <a:lumOff val="60000"/>
                            </a:srgbClr>
                          </a:solidFill>
                          <a:effectLst/>
                          <a:uLnTx/>
                          <a:uFillTx/>
                          <a:latin typeface="+mn-lt"/>
                          <a:ea typeface="+mn-ea"/>
                          <a:cs typeface="+mn-cs"/>
                        </a:rPr>
                        <a:t>New York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mn-lt"/>
                          <a:ea typeface="+mn-ea"/>
                          <a:cs typeface="+mn-cs"/>
                        </a:rPr>
                        <a:t>T  +1.212.237.0000</a:t>
                      </a:r>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Richmond</a:t>
                      </a:r>
                    </a:p>
                    <a:p>
                      <a:r>
                        <a:rPr lang="en-US" sz="700" baseline="0" dirty="0">
                          <a:solidFill>
                            <a:schemeClr val="bg1"/>
                          </a:solidFill>
                        </a:rPr>
                        <a:t>T  +1.804.327.6300</a:t>
                      </a:r>
                      <a:endParaRPr lang="en-US" sz="700" baseline="0" dirty="0"/>
                    </a:p>
                  </a:txBody>
                  <a:tcPr marL="121920" marR="121920" marT="27432" marB="2743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kern="1200" baseline="0" noProof="0" dirty="0">
                          <a:solidFill>
                            <a:schemeClr val="accent6">
                              <a:lumMod val="40000"/>
                              <a:lumOff val="60000"/>
                            </a:schemeClr>
                          </a:solidFill>
                          <a:latin typeface="+mn-lt"/>
                          <a:ea typeface="+mn-ea"/>
                          <a:cs typeface="+mn-cs"/>
                        </a:rPr>
                        <a:t>Riyadh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mn-lt"/>
                          <a:ea typeface="+mn-ea"/>
                          <a:cs typeface="+mn-cs"/>
                        </a:rPr>
                        <a:t>T  +966.11.250.0800</a:t>
                      </a:r>
                      <a:endParaRPr lang="en-US" sz="700" baseline="0" dirty="0">
                        <a:solidFill>
                          <a:schemeClr val="bg1"/>
                        </a:solidFill>
                      </a:endParaRPr>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San Francisco</a:t>
                      </a:r>
                    </a:p>
                    <a:p>
                      <a:r>
                        <a:rPr lang="en-US" sz="700" baseline="0" dirty="0">
                          <a:solidFill>
                            <a:schemeClr val="bg1"/>
                          </a:solidFill>
                        </a:rPr>
                        <a:t>T  +1.415.979.6900</a:t>
                      </a:r>
                      <a:endParaRPr lang="en-US" sz="700" baseline="0" dirty="0"/>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Tokyo</a:t>
                      </a:r>
                    </a:p>
                    <a:p>
                      <a:r>
                        <a:rPr lang="en-US" sz="700" baseline="0" dirty="0">
                          <a:solidFill>
                            <a:schemeClr val="bg1"/>
                          </a:solidFill>
                        </a:rPr>
                        <a:t>T  +81.3.3282.0450</a:t>
                      </a:r>
                    </a:p>
                  </a:txBody>
                  <a:tcPr marL="121920" marR="121920" marT="27432" marB="27432"/>
                </a:tc>
                <a:tc>
                  <a:txBody>
                    <a:bodyPr/>
                    <a:lstStyle/>
                    <a:p>
                      <a:r>
                        <a:rPr lang="en-US" sz="700" b="1" kern="1200" baseline="0" dirty="0">
                          <a:solidFill>
                            <a:schemeClr val="accent6">
                              <a:lumMod val="40000"/>
                              <a:lumOff val="60000"/>
                            </a:schemeClr>
                          </a:solidFill>
                          <a:latin typeface="+mn-lt"/>
                          <a:ea typeface="+mn-ea"/>
                          <a:cs typeface="+mn-cs"/>
                        </a:rPr>
                        <a:t>Washington</a:t>
                      </a:r>
                    </a:p>
                    <a:p>
                      <a:r>
                        <a:rPr lang="en-US" sz="700" baseline="0" dirty="0">
                          <a:solidFill>
                            <a:schemeClr val="bg1"/>
                          </a:solidFill>
                        </a:rPr>
                        <a:t>T  +1.202.639.6500</a:t>
                      </a:r>
                    </a:p>
                  </a:txBody>
                  <a:tcPr marL="121920" marR="121920" marT="27432" marB="27432"/>
                </a:tc>
                <a:extLst>
                  <a:ext uri="{0D108BD9-81ED-4DB2-BD59-A6C34878D82A}">
                    <a16:rowId xmlns:a16="http://schemas.microsoft.com/office/drawing/2014/main" val="10001"/>
                  </a:ext>
                </a:extLst>
              </a:tr>
            </a:tbl>
          </a:graphicData>
        </a:graphic>
      </p:graphicFrame>
      <p:sp>
        <p:nvSpPr>
          <p:cNvPr id="25" name="TextBox 24">
            <a:extLst>
              <a:ext uri="{FF2B5EF4-FFF2-40B4-BE49-F238E27FC236}">
                <a16:creationId xmlns:a16="http://schemas.microsoft.com/office/drawing/2014/main" id="{96263AA9-85CD-4D5D-B0ED-03B7CC5C1834}"/>
              </a:ext>
            </a:extLst>
          </p:cNvPr>
          <p:cNvSpPr txBox="1"/>
          <p:nvPr/>
        </p:nvSpPr>
        <p:spPr>
          <a:xfrm>
            <a:off x="795481" y="1747627"/>
            <a:ext cx="5140747" cy="584775"/>
          </a:xfrm>
          <a:prstGeom prst="rect">
            <a:avLst/>
          </a:prstGeom>
          <a:noFill/>
        </p:spPr>
        <p:txBody>
          <a:bodyPr wrap="square" lIns="0" rtlCol="0">
            <a:spAutoFit/>
          </a:bodyPr>
          <a:lstStyle/>
          <a:p>
            <a:r>
              <a:rPr lang="en-US" sz="3200" dirty="0">
                <a:solidFill>
                  <a:schemeClr val="accent6">
                    <a:lumMod val="40000"/>
                    <a:lumOff val="60000"/>
                  </a:schemeClr>
                </a:solidFill>
                <a:latin typeface="Arial" panose="020B0604020202020204" pitchFamily="34" charset="0"/>
                <a:cs typeface="Arial" panose="020B0604020202020204" pitchFamily="34" charset="0"/>
              </a:rPr>
              <a:t>THANK YOU</a:t>
            </a:r>
          </a:p>
        </p:txBody>
      </p:sp>
      <p:grpSp>
        <p:nvGrpSpPr>
          <p:cNvPr id="27" name="Group 26">
            <a:extLst>
              <a:ext uri="{FF2B5EF4-FFF2-40B4-BE49-F238E27FC236}">
                <a16:creationId xmlns:a16="http://schemas.microsoft.com/office/drawing/2014/main" id="{26CE7166-5228-4169-8EE3-3FF5A9B6B36F}"/>
              </a:ext>
            </a:extLst>
          </p:cNvPr>
          <p:cNvGrpSpPr>
            <a:grpSpLocks noChangeAspect="1"/>
          </p:cNvGrpSpPr>
          <p:nvPr/>
        </p:nvGrpSpPr>
        <p:grpSpPr>
          <a:xfrm>
            <a:off x="7852172" y="4269280"/>
            <a:ext cx="274320" cy="274320"/>
            <a:chOff x="-68347" y="-92364"/>
            <a:chExt cx="2468880" cy="2468880"/>
          </a:xfrm>
        </p:grpSpPr>
        <p:sp>
          <p:nvSpPr>
            <p:cNvPr id="28" name="Oval 27">
              <a:extLst>
                <a:ext uri="{FF2B5EF4-FFF2-40B4-BE49-F238E27FC236}">
                  <a16:creationId xmlns:a16="http://schemas.microsoft.com/office/drawing/2014/main" id="{7B08D8D3-6903-4165-A148-C5853C277DA3}"/>
                </a:ext>
              </a:extLst>
            </p:cNvPr>
            <p:cNvSpPr/>
            <p:nvPr/>
          </p:nvSpPr>
          <p:spPr>
            <a:xfrm>
              <a:off x="-68347" y="-92364"/>
              <a:ext cx="2468880" cy="2468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9" name="Picture 28" descr="Logo&#10;&#10;Description automatically generated">
              <a:extLst>
                <a:ext uri="{FF2B5EF4-FFF2-40B4-BE49-F238E27FC236}">
                  <a16:creationId xmlns:a16="http://schemas.microsoft.com/office/drawing/2014/main" id="{E229BBD4-5552-4EA8-BF7D-F37F3171A594}"/>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77091"/>
              <a:ext cx="1714500" cy="1714500"/>
            </a:xfrm>
            <a:prstGeom prst="rect">
              <a:avLst/>
            </a:prstGeom>
          </p:spPr>
        </p:pic>
      </p:grpSp>
      <p:sp>
        <p:nvSpPr>
          <p:cNvPr id="30" name="Text Placeholder 38">
            <a:extLst>
              <a:ext uri="{FF2B5EF4-FFF2-40B4-BE49-F238E27FC236}">
                <a16:creationId xmlns:a16="http://schemas.microsoft.com/office/drawing/2014/main" id="{988B0A91-059D-4FA7-BBF0-E4B8AB74A0A1}"/>
              </a:ext>
            </a:extLst>
          </p:cNvPr>
          <p:cNvSpPr txBox="1">
            <a:spLocks/>
          </p:cNvSpPr>
          <p:nvPr/>
        </p:nvSpPr>
        <p:spPr>
          <a:xfrm>
            <a:off x="8196603" y="4270248"/>
            <a:ext cx="2600549" cy="32316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0"/>
              </a:spcAft>
              <a:buFontTx/>
              <a:buNone/>
              <a:defRPr sz="1050" b="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9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@VinsonElkins</a:t>
            </a:r>
          </a:p>
        </p:txBody>
      </p:sp>
    </p:spTree>
    <p:extLst>
      <p:ext uri="{BB962C8B-B14F-4D97-AF65-F5344CB8AC3E}">
        <p14:creationId xmlns:p14="http://schemas.microsoft.com/office/powerpoint/2010/main" val="1305657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Only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40546F-DED0-471A-B4B7-3C155DE988A9}"/>
              </a:ext>
            </a:extLst>
          </p:cNvPr>
          <p:cNvSpPr/>
          <p:nvPr/>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5">
            <a:extLst>
              <a:ext uri="{FF2B5EF4-FFF2-40B4-BE49-F238E27FC236}">
                <a16:creationId xmlns:a16="http://schemas.microsoft.com/office/drawing/2014/main" id="{636E5E03-64A9-4E39-8685-E68E1D420E55}"/>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7" name="Title 1">
            <a:extLst>
              <a:ext uri="{FF2B5EF4-FFF2-40B4-BE49-F238E27FC236}">
                <a16:creationId xmlns:a16="http://schemas.microsoft.com/office/drawing/2014/main" id="{BA707C7F-AE4F-4FC3-ACAD-78D61A005B8F}"/>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75467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endParaRPr lang="en-US" dirty="0"/>
          </a:p>
        </p:txBody>
      </p:sp>
      <p:sp>
        <p:nvSpPr>
          <p:cNvPr id="9" name="Title 1">
            <a:extLst>
              <a:ext uri="{FF2B5EF4-FFF2-40B4-BE49-F238E27FC236}">
                <a16:creationId xmlns:a16="http://schemas.microsoft.com/office/drawing/2014/main" id="{D7A7BBFF-E7C8-4B01-88B9-85BE09DDE531}"/>
              </a:ext>
            </a:extLst>
          </p:cNvPr>
          <p:cNvSpPr>
            <a:spLocks noGrp="1"/>
          </p:cNvSpPr>
          <p:nvPr>
            <p:ph type="title"/>
          </p:nvPr>
        </p:nvSpPr>
        <p:spPr>
          <a:xfrm>
            <a:off x="498336" y="507086"/>
            <a:ext cx="10876949" cy="310116"/>
          </a:xfrm>
        </p:spPr>
        <p:txBody>
          <a:bodyPr lIns="0" tIns="0" rIns="0" bIns="0">
            <a:noAutofit/>
          </a:bodyPr>
          <a:lstStyle>
            <a:lvl1pPr>
              <a:defRPr sz="2000" b="1" spc="200" baseline="0">
                <a:solidFill>
                  <a:schemeClr val="accent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940C2436-1FC4-4DCF-BBD2-D4412CC5ACA1}"/>
              </a:ext>
            </a:extLst>
          </p:cNvPr>
          <p:cNvSpPr>
            <a:spLocks noGrp="1"/>
          </p:cNvSpPr>
          <p:nvPr>
            <p:ph type="body" sz="quarter" idx="26"/>
          </p:nvPr>
        </p:nvSpPr>
        <p:spPr>
          <a:xfrm>
            <a:off x="508001" y="1417606"/>
            <a:ext cx="10891023" cy="4905556"/>
          </a:xfrm>
        </p:spPr>
        <p:txBody>
          <a:bodyPr lIns="0" tIns="0" rIns="0" bIns="0">
            <a:noAutofit/>
          </a:bodyPr>
          <a:lstStyle>
            <a:lvl1pPr>
              <a:spcAft>
                <a:spcPts val="800"/>
              </a:spcAft>
              <a:buClr>
                <a:schemeClr val="accent2"/>
              </a:buClr>
              <a:defRPr sz="1800"/>
            </a:lvl1pPr>
            <a:lvl2pPr marL="457200" indent="-228600">
              <a:spcAft>
                <a:spcPts val="800"/>
              </a:spcAft>
              <a:buClr>
                <a:schemeClr val="accent3"/>
              </a:buClr>
              <a:buFont typeface="Arial" panose="020B0604020202020204" pitchFamily="34" charset="0"/>
              <a:buChar char="−"/>
              <a:defRPr sz="1600"/>
            </a:lvl2pPr>
            <a:lvl3pPr marL="685800" indent="-228600">
              <a:spcAft>
                <a:spcPts val="800"/>
              </a:spcAft>
              <a:buClrTx/>
              <a:buFont typeface="Arial" panose="020B0604020202020204" pitchFamily="34" charset="0"/>
              <a:buChar char="•"/>
              <a:defRPr sz="1400"/>
            </a:lvl3pPr>
            <a:lvl4pPr marL="914400" indent="-228600">
              <a:spcAft>
                <a:spcPts val="800"/>
              </a:spcAft>
              <a:buFont typeface="Arial" panose="020B0604020202020204" pitchFamily="34" charset="0"/>
              <a:buChar char="−"/>
              <a:defRPr sz="1200"/>
            </a:lvl4pPr>
            <a:lvl5pPr marL="1143000" indent="-228600">
              <a:spcAft>
                <a:spcPts val="8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3468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AFFA2-82A7-4CB7-85E4-28ED9E229669}"/>
              </a:ext>
            </a:extLst>
          </p:cNvPr>
          <p:cNvSpPr>
            <a:spLocks noGrp="1"/>
          </p:cNvSpPr>
          <p:nvPr>
            <p:ph type="ctrTitle"/>
          </p:nvPr>
        </p:nvSpPr>
        <p:spPr>
          <a:xfrm>
            <a:off x="786384" y="1876416"/>
            <a:ext cx="10515600" cy="2130552"/>
          </a:xfrm>
        </p:spPr>
        <p:txBody>
          <a:bodyPr anchor="b">
            <a:normAutofit/>
          </a:bodyPr>
          <a:lstStyle>
            <a:lvl1pPr marL="0" indent="0" algn="l">
              <a:buFont typeface="Arial" panose="020B0604020202020204" pitchFamily="34" charset="0"/>
              <a:buNone/>
              <a:defRPr sz="4800" spc="2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145F95-D71B-4269-B856-E0AF4EDB32F6}"/>
              </a:ext>
            </a:extLst>
          </p:cNvPr>
          <p:cNvSpPr>
            <a:spLocks noGrp="1"/>
          </p:cNvSpPr>
          <p:nvPr>
            <p:ph type="subTitle" idx="1"/>
          </p:nvPr>
        </p:nvSpPr>
        <p:spPr>
          <a:xfrm>
            <a:off x="813816" y="4251960"/>
            <a:ext cx="9144000" cy="1025380"/>
          </a:xfrm>
        </p:spPr>
        <p:txBody>
          <a:bodyPr/>
          <a:lstStyle>
            <a:lvl1pPr marL="0" indent="0" algn="l">
              <a:buNone/>
              <a:defRPr sz="16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F8667F62-ED28-4099-A388-05E03E7B7F94}"/>
              </a:ext>
            </a:extLst>
          </p:cNvPr>
          <p:cNvPicPr>
            <a:picLocks noChangeAspect="1"/>
          </p:cNvPicPr>
          <p:nvPr/>
        </p:nvPicPr>
        <p:blipFill>
          <a:blip r:embed="rId2"/>
          <a:stretch>
            <a:fillRect/>
          </a:stretch>
        </p:blipFill>
        <p:spPr>
          <a:xfrm>
            <a:off x="808407" y="755094"/>
            <a:ext cx="2395733" cy="289561"/>
          </a:xfrm>
          <a:prstGeom prst="rect">
            <a:avLst/>
          </a:prstGeom>
        </p:spPr>
      </p:pic>
    </p:spTree>
    <p:extLst>
      <p:ext uri="{BB962C8B-B14F-4D97-AF65-F5344CB8AC3E}">
        <p14:creationId xmlns:p14="http://schemas.microsoft.com/office/powerpoint/2010/main" val="109639409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AFFA2-82A7-4CB7-85E4-28ED9E229669}"/>
              </a:ext>
            </a:extLst>
          </p:cNvPr>
          <p:cNvSpPr>
            <a:spLocks noGrp="1"/>
          </p:cNvSpPr>
          <p:nvPr>
            <p:ph type="ctrTitle"/>
          </p:nvPr>
        </p:nvSpPr>
        <p:spPr>
          <a:xfrm>
            <a:off x="786384" y="1876416"/>
            <a:ext cx="10515600" cy="2130552"/>
          </a:xfrm>
        </p:spPr>
        <p:txBody>
          <a:bodyPr anchor="b">
            <a:normAutofit/>
          </a:bodyPr>
          <a:lstStyle>
            <a:lvl1pPr marL="0" indent="0" algn="l">
              <a:buFont typeface="Arial" panose="020B0604020202020204" pitchFamily="34" charset="0"/>
              <a:buNone/>
              <a:defRPr sz="4800" spc="200" baseline="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D3145F95-D71B-4269-B856-E0AF4EDB32F6}"/>
              </a:ext>
            </a:extLst>
          </p:cNvPr>
          <p:cNvSpPr>
            <a:spLocks noGrp="1"/>
          </p:cNvSpPr>
          <p:nvPr>
            <p:ph type="subTitle" idx="1"/>
          </p:nvPr>
        </p:nvSpPr>
        <p:spPr>
          <a:xfrm>
            <a:off x="813816" y="4251960"/>
            <a:ext cx="9144000" cy="1025380"/>
          </a:xfrm>
        </p:spPr>
        <p:txBody>
          <a:bodyPr/>
          <a:lstStyle>
            <a:lvl1pPr marL="0" indent="0" algn="l">
              <a:buNone/>
              <a:defRPr sz="16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2">
            <a:extLst>
              <a:ext uri="{FF2B5EF4-FFF2-40B4-BE49-F238E27FC236}">
                <a16:creationId xmlns:a16="http://schemas.microsoft.com/office/drawing/2014/main" id="{01A342DB-74D4-4797-95C0-02D376A017B6}"/>
              </a:ext>
            </a:extLst>
          </p:cNvPr>
          <p:cNvSpPr>
            <a:spLocks noGrp="1"/>
          </p:cNvSpPr>
          <p:nvPr>
            <p:ph type="body" sz="quarter" idx="15"/>
          </p:nvPr>
        </p:nvSpPr>
        <p:spPr>
          <a:xfrm>
            <a:off x="810451" y="6383934"/>
            <a:ext cx="4935335" cy="153888"/>
          </a:xfrm>
        </p:spPr>
        <p:txBody>
          <a:bodyPr lIns="0" tIns="0" rIns="0" bIns="0" anchor="t">
            <a:spAutoFit/>
          </a:bodyPr>
          <a:lstStyle>
            <a:lvl1pPr marL="0" indent="0">
              <a:buNone/>
              <a:defRPr sz="1000" spc="50" baseline="0">
                <a:solidFill>
                  <a:srgbClr val="F46462"/>
                </a:solidFill>
              </a:defRPr>
            </a:lvl1pPr>
            <a:lvl2pPr>
              <a:defRPr>
                <a:solidFill>
                  <a:srgbClr val="F46462"/>
                </a:solidFill>
              </a:defRPr>
            </a:lvl2pPr>
            <a:lvl3pPr>
              <a:defRPr>
                <a:solidFill>
                  <a:srgbClr val="F46462"/>
                </a:solidFill>
              </a:defRPr>
            </a:lvl3pPr>
            <a:lvl4pPr>
              <a:defRPr>
                <a:solidFill>
                  <a:srgbClr val="F46462"/>
                </a:solidFill>
              </a:defRPr>
            </a:lvl4pPr>
            <a:lvl5pPr>
              <a:defRPr>
                <a:solidFill>
                  <a:srgbClr val="F46462"/>
                </a:solidFill>
              </a:defRPr>
            </a:lvl5pPr>
          </a:lstStyle>
          <a:p>
            <a:pPr lvl="0"/>
            <a:r>
              <a:rPr lang="en-US"/>
              <a:t>Click to edit Master text styles</a:t>
            </a:r>
          </a:p>
        </p:txBody>
      </p:sp>
      <p:pic>
        <p:nvPicPr>
          <p:cNvPr id="6" name="Picture 5">
            <a:extLst>
              <a:ext uri="{FF2B5EF4-FFF2-40B4-BE49-F238E27FC236}">
                <a16:creationId xmlns:a16="http://schemas.microsoft.com/office/drawing/2014/main" id="{FC733AE6-8ED3-42A6-A6EF-BF0A6B2A5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2" y="758952"/>
            <a:ext cx="2395733" cy="289561"/>
          </a:xfrm>
          <a:prstGeom prst="rect">
            <a:avLst/>
          </a:prstGeom>
        </p:spPr>
      </p:pic>
    </p:spTree>
    <p:extLst>
      <p:ext uri="{BB962C8B-B14F-4D97-AF65-F5344CB8AC3E}">
        <p14:creationId xmlns:p14="http://schemas.microsoft.com/office/powerpoint/2010/main" val="154800159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chemeClr val="accent1"/>
        </a:solidFill>
        <a:effectLst/>
      </p:bgPr>
    </p:bg>
    <p:spTree>
      <p:nvGrpSpPr>
        <p:cNvPr id="1" name=""/>
        <p:cNvGrpSpPr/>
        <p:nvPr/>
      </p:nvGrpSpPr>
      <p:grpSpPr>
        <a:xfrm>
          <a:off x="0" y="0"/>
          <a:ext cx="0" cy="0"/>
          <a:chOff x="0" y="0"/>
          <a:chExt cx="0" cy="0"/>
        </a:xfrm>
      </p:grpSpPr>
      <p:sp>
        <p:nvSpPr>
          <p:cNvPr id="12" name="Title 19">
            <a:extLst>
              <a:ext uri="{FF2B5EF4-FFF2-40B4-BE49-F238E27FC236}">
                <a16:creationId xmlns:a16="http://schemas.microsoft.com/office/drawing/2014/main" id="{F143E305-30DB-4730-B775-8A1C7D32B9A5}"/>
              </a:ext>
            </a:extLst>
          </p:cNvPr>
          <p:cNvSpPr>
            <a:spLocks noGrp="1"/>
          </p:cNvSpPr>
          <p:nvPr>
            <p:ph type="title"/>
          </p:nvPr>
        </p:nvSpPr>
        <p:spPr>
          <a:xfrm>
            <a:off x="779270" y="1661998"/>
            <a:ext cx="5317705" cy="2236008"/>
          </a:xfrm>
        </p:spPr>
        <p:txBody>
          <a:bodyPr lIns="0" anchor="b">
            <a:noAutofit/>
          </a:bodyPr>
          <a:lstStyle>
            <a:lvl1pPr>
              <a:lnSpc>
                <a:spcPts val="5000"/>
              </a:lnSpc>
              <a:defRPr lang="en-US" sz="4800" spc="200" baseline="0" dirty="0">
                <a:solidFill>
                  <a:schemeClr val="bg1"/>
                </a:solidFill>
              </a:defRPr>
            </a:lvl1pPr>
          </a:lstStyle>
          <a:p>
            <a:r>
              <a:rPr lang="en-US"/>
              <a:t>Click to edit Master title style</a:t>
            </a:r>
            <a:endParaRPr lang="en-US" dirty="0"/>
          </a:p>
        </p:txBody>
      </p:sp>
      <p:sp>
        <p:nvSpPr>
          <p:cNvPr id="13" name="Text Placeholder 27">
            <a:extLst>
              <a:ext uri="{FF2B5EF4-FFF2-40B4-BE49-F238E27FC236}">
                <a16:creationId xmlns:a16="http://schemas.microsoft.com/office/drawing/2014/main" id="{35A86DF4-96A4-41AE-ACE3-39B4CE64AE54}"/>
              </a:ext>
            </a:extLst>
          </p:cNvPr>
          <p:cNvSpPr>
            <a:spLocks noGrp="1"/>
          </p:cNvSpPr>
          <p:nvPr>
            <p:ph type="body" sz="quarter" idx="14"/>
          </p:nvPr>
        </p:nvSpPr>
        <p:spPr>
          <a:xfrm>
            <a:off x="804673" y="4203193"/>
            <a:ext cx="4840401" cy="884237"/>
          </a:xfrm>
        </p:spPr>
        <p:txBody>
          <a:bodyPr lIns="0">
            <a:noAutofit/>
          </a:bodyPr>
          <a:lstStyle>
            <a:lvl1pPr marL="0" indent="0">
              <a:buNone/>
              <a:defRPr sz="1600">
                <a:solidFill>
                  <a:schemeClr val="accent4"/>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AB199D46-96D6-4788-8DEC-8194E5342C3C}"/>
              </a:ext>
            </a:extLst>
          </p:cNvPr>
          <p:cNvSpPr>
            <a:spLocks noGrp="1"/>
          </p:cNvSpPr>
          <p:nvPr>
            <p:ph type="body" sz="quarter" idx="15"/>
          </p:nvPr>
        </p:nvSpPr>
        <p:spPr>
          <a:xfrm>
            <a:off x="810451" y="6383934"/>
            <a:ext cx="4935335" cy="153888"/>
          </a:xfrm>
        </p:spPr>
        <p:txBody>
          <a:bodyPr lIns="0" tIns="0" rIns="0" bIns="0" anchor="t">
            <a:spAutoFit/>
          </a:bodyPr>
          <a:lstStyle>
            <a:lvl1pPr marL="0" indent="0">
              <a:buNone/>
              <a:defRPr sz="1000" spc="50" baseline="0">
                <a:solidFill>
                  <a:srgbClr val="F46462"/>
                </a:solidFill>
              </a:defRPr>
            </a:lvl1pPr>
            <a:lvl2pPr>
              <a:defRPr>
                <a:solidFill>
                  <a:srgbClr val="F46462"/>
                </a:solidFill>
              </a:defRPr>
            </a:lvl2pPr>
            <a:lvl3pPr>
              <a:defRPr>
                <a:solidFill>
                  <a:srgbClr val="F46462"/>
                </a:solidFill>
              </a:defRPr>
            </a:lvl3pPr>
            <a:lvl4pPr>
              <a:defRPr>
                <a:solidFill>
                  <a:srgbClr val="F46462"/>
                </a:solidFill>
              </a:defRPr>
            </a:lvl4pPr>
            <a:lvl5pPr>
              <a:defRPr>
                <a:solidFill>
                  <a:srgbClr val="F46462"/>
                </a:solidFill>
              </a:defRPr>
            </a:lvl5pPr>
          </a:lstStyle>
          <a:p>
            <a:pPr lvl="0"/>
            <a:r>
              <a:rPr lang="en-US"/>
              <a:t>Click to edit Master text styles</a:t>
            </a:r>
          </a:p>
        </p:txBody>
      </p:sp>
      <p:sp>
        <p:nvSpPr>
          <p:cNvPr id="3" name="Picture Placeholder 2">
            <a:extLst>
              <a:ext uri="{FF2B5EF4-FFF2-40B4-BE49-F238E27FC236}">
                <a16:creationId xmlns:a16="http://schemas.microsoft.com/office/drawing/2014/main" id="{DA95CF65-D9CE-4C29-9437-1F0D626035C1}"/>
              </a:ext>
            </a:extLst>
          </p:cNvPr>
          <p:cNvSpPr>
            <a:spLocks noGrp="1"/>
          </p:cNvSpPr>
          <p:nvPr>
            <p:ph type="pic" sz="quarter" idx="16"/>
          </p:nvPr>
        </p:nvSpPr>
        <p:spPr>
          <a:xfrm>
            <a:off x="6717101" y="0"/>
            <a:ext cx="5474899" cy="6858000"/>
          </a:xfrm>
        </p:spPr>
        <p:txBody>
          <a:bodyPr/>
          <a:lstStyle>
            <a:lvl1pPr marL="0" indent="0">
              <a:buFontTx/>
              <a:buNone/>
              <a:defRPr sz="800">
                <a:solidFill>
                  <a:schemeClr val="accent6"/>
                </a:solidFill>
              </a:defRPr>
            </a:lvl1pPr>
          </a:lstStyle>
          <a:p>
            <a:r>
              <a:rPr lang="en-US"/>
              <a:t>Click icon to add picture</a:t>
            </a:r>
            <a:endParaRPr lang="en-US" dirty="0"/>
          </a:p>
        </p:txBody>
      </p:sp>
      <p:pic>
        <p:nvPicPr>
          <p:cNvPr id="9" name="Picture 8">
            <a:extLst>
              <a:ext uri="{FF2B5EF4-FFF2-40B4-BE49-F238E27FC236}">
                <a16:creationId xmlns:a16="http://schemas.microsoft.com/office/drawing/2014/main" id="{F6849DF5-1B1A-4046-B532-A6BF14140A54}"/>
              </a:ext>
            </a:extLst>
          </p:cNvPr>
          <p:cNvPicPr>
            <a:picLocks noChangeAspect="1"/>
          </p:cNvPicPr>
          <p:nvPr/>
        </p:nvPicPr>
        <p:blipFill>
          <a:blip r:embed="rId2"/>
          <a:stretch>
            <a:fillRect/>
          </a:stretch>
        </p:blipFill>
        <p:spPr>
          <a:xfrm>
            <a:off x="808407" y="755094"/>
            <a:ext cx="2395733" cy="289561"/>
          </a:xfrm>
          <a:prstGeom prst="rect">
            <a:avLst/>
          </a:prstGeom>
        </p:spPr>
      </p:pic>
    </p:spTree>
    <p:extLst>
      <p:ext uri="{BB962C8B-B14F-4D97-AF65-F5344CB8AC3E}">
        <p14:creationId xmlns:p14="http://schemas.microsoft.com/office/powerpoint/2010/main" val="303314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2"/>
        </a:solidFill>
        <a:effectLst/>
      </p:bgPr>
    </p:bg>
    <p:spTree>
      <p:nvGrpSpPr>
        <p:cNvPr id="1" name=""/>
        <p:cNvGrpSpPr/>
        <p:nvPr/>
      </p:nvGrpSpPr>
      <p:grpSpPr>
        <a:xfrm>
          <a:off x="0" y="0"/>
          <a:ext cx="0" cy="0"/>
          <a:chOff x="0" y="0"/>
          <a:chExt cx="0" cy="0"/>
        </a:xfrm>
      </p:grpSpPr>
      <p:sp>
        <p:nvSpPr>
          <p:cNvPr id="12" name="Title 19">
            <a:extLst>
              <a:ext uri="{FF2B5EF4-FFF2-40B4-BE49-F238E27FC236}">
                <a16:creationId xmlns:a16="http://schemas.microsoft.com/office/drawing/2014/main" id="{F143E305-30DB-4730-B775-8A1C7D32B9A5}"/>
              </a:ext>
            </a:extLst>
          </p:cNvPr>
          <p:cNvSpPr>
            <a:spLocks noGrp="1"/>
          </p:cNvSpPr>
          <p:nvPr>
            <p:ph type="title"/>
          </p:nvPr>
        </p:nvSpPr>
        <p:spPr>
          <a:xfrm>
            <a:off x="779270" y="1661998"/>
            <a:ext cx="5317705" cy="2236008"/>
          </a:xfrm>
        </p:spPr>
        <p:txBody>
          <a:bodyPr lIns="0" anchor="b">
            <a:noAutofit/>
          </a:bodyPr>
          <a:lstStyle>
            <a:lvl1pPr>
              <a:lnSpc>
                <a:spcPts val="5000"/>
              </a:lnSpc>
              <a:defRPr lang="en-US" sz="4800" spc="200" baseline="0" dirty="0">
                <a:solidFill>
                  <a:schemeClr val="accent1"/>
                </a:solidFill>
              </a:defRPr>
            </a:lvl1pPr>
          </a:lstStyle>
          <a:p>
            <a:r>
              <a:rPr lang="en-US"/>
              <a:t>Click to edit Master title style</a:t>
            </a:r>
            <a:endParaRPr lang="en-US" dirty="0"/>
          </a:p>
        </p:txBody>
      </p:sp>
      <p:sp>
        <p:nvSpPr>
          <p:cNvPr id="13" name="Text Placeholder 27">
            <a:extLst>
              <a:ext uri="{FF2B5EF4-FFF2-40B4-BE49-F238E27FC236}">
                <a16:creationId xmlns:a16="http://schemas.microsoft.com/office/drawing/2014/main" id="{35A86DF4-96A4-41AE-ACE3-39B4CE64AE54}"/>
              </a:ext>
            </a:extLst>
          </p:cNvPr>
          <p:cNvSpPr>
            <a:spLocks noGrp="1"/>
          </p:cNvSpPr>
          <p:nvPr>
            <p:ph type="body" sz="quarter" idx="14"/>
          </p:nvPr>
        </p:nvSpPr>
        <p:spPr>
          <a:xfrm>
            <a:off x="804673" y="4203193"/>
            <a:ext cx="4840401" cy="884237"/>
          </a:xfrm>
        </p:spPr>
        <p:txBody>
          <a:bodyPr lIns="0">
            <a:noAutofit/>
          </a:bodyPr>
          <a:lstStyle>
            <a:lvl1pPr marL="0" indent="0">
              <a:buNone/>
              <a:defRPr sz="1600">
                <a:solidFill>
                  <a:schemeClr val="accent5"/>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AB199D46-96D6-4788-8DEC-8194E5342C3C}"/>
              </a:ext>
            </a:extLst>
          </p:cNvPr>
          <p:cNvSpPr>
            <a:spLocks noGrp="1"/>
          </p:cNvSpPr>
          <p:nvPr>
            <p:ph type="body" sz="quarter" idx="15"/>
          </p:nvPr>
        </p:nvSpPr>
        <p:spPr>
          <a:xfrm>
            <a:off x="810451" y="6383934"/>
            <a:ext cx="4935335" cy="153888"/>
          </a:xfrm>
        </p:spPr>
        <p:txBody>
          <a:bodyPr lIns="0" tIns="0" rIns="0" bIns="0" anchor="t">
            <a:spAutoFit/>
          </a:bodyPr>
          <a:lstStyle>
            <a:lvl1pPr marL="0" indent="0">
              <a:buNone/>
              <a:defRPr sz="1000" spc="50" baseline="0">
                <a:solidFill>
                  <a:srgbClr val="F46462"/>
                </a:solidFill>
              </a:defRPr>
            </a:lvl1pPr>
            <a:lvl2pPr>
              <a:defRPr>
                <a:solidFill>
                  <a:srgbClr val="F46462"/>
                </a:solidFill>
              </a:defRPr>
            </a:lvl2pPr>
            <a:lvl3pPr>
              <a:defRPr>
                <a:solidFill>
                  <a:srgbClr val="F46462"/>
                </a:solidFill>
              </a:defRPr>
            </a:lvl3pPr>
            <a:lvl4pPr>
              <a:defRPr>
                <a:solidFill>
                  <a:srgbClr val="F46462"/>
                </a:solidFill>
              </a:defRPr>
            </a:lvl4pPr>
            <a:lvl5pPr>
              <a:defRPr>
                <a:solidFill>
                  <a:srgbClr val="F46462"/>
                </a:solidFill>
              </a:defRPr>
            </a:lvl5pPr>
          </a:lstStyle>
          <a:p>
            <a:pPr lvl="0"/>
            <a:r>
              <a:rPr lang="en-US"/>
              <a:t>Click to edit Master text styles</a:t>
            </a:r>
          </a:p>
        </p:txBody>
      </p:sp>
      <p:sp>
        <p:nvSpPr>
          <p:cNvPr id="3" name="Picture Placeholder 2">
            <a:extLst>
              <a:ext uri="{FF2B5EF4-FFF2-40B4-BE49-F238E27FC236}">
                <a16:creationId xmlns:a16="http://schemas.microsoft.com/office/drawing/2014/main" id="{DA95CF65-D9CE-4C29-9437-1F0D626035C1}"/>
              </a:ext>
            </a:extLst>
          </p:cNvPr>
          <p:cNvSpPr>
            <a:spLocks noGrp="1"/>
          </p:cNvSpPr>
          <p:nvPr>
            <p:ph type="pic" sz="quarter" idx="16"/>
          </p:nvPr>
        </p:nvSpPr>
        <p:spPr>
          <a:xfrm>
            <a:off x="6717101" y="0"/>
            <a:ext cx="5474899" cy="6858000"/>
          </a:xfrm>
        </p:spPr>
        <p:txBody>
          <a:bodyPr/>
          <a:lstStyle>
            <a:lvl1pPr marL="0" indent="0">
              <a:buFontTx/>
              <a:buNone/>
              <a:defRPr sz="800">
                <a:solidFill>
                  <a:schemeClr val="accent6"/>
                </a:solidFill>
              </a:defRPr>
            </a:lvl1pPr>
          </a:lstStyle>
          <a:p>
            <a:r>
              <a:rPr lang="en-US"/>
              <a:t>Click icon to add picture</a:t>
            </a:r>
            <a:endParaRPr lang="en-US" dirty="0"/>
          </a:p>
        </p:txBody>
      </p:sp>
      <p:pic>
        <p:nvPicPr>
          <p:cNvPr id="7" name="Picture 6">
            <a:extLst>
              <a:ext uri="{FF2B5EF4-FFF2-40B4-BE49-F238E27FC236}">
                <a16:creationId xmlns:a16="http://schemas.microsoft.com/office/drawing/2014/main" id="{04B3B372-3CE3-47A4-B5AF-D0D565FBF6E7}"/>
              </a:ext>
            </a:extLst>
          </p:cNvPr>
          <p:cNvPicPr>
            <a:picLocks/>
          </p:cNvPicPr>
          <p:nvPr/>
        </p:nvPicPr>
        <p:blipFill>
          <a:blip r:embed="rId2"/>
          <a:stretch>
            <a:fillRect/>
          </a:stretch>
        </p:blipFill>
        <p:spPr>
          <a:xfrm>
            <a:off x="804672" y="758952"/>
            <a:ext cx="2395728" cy="292608"/>
          </a:xfrm>
          <a:prstGeom prst="rect">
            <a:avLst/>
          </a:prstGeom>
        </p:spPr>
      </p:pic>
    </p:spTree>
    <p:extLst>
      <p:ext uri="{BB962C8B-B14F-4D97-AF65-F5344CB8AC3E}">
        <p14:creationId xmlns:p14="http://schemas.microsoft.com/office/powerpoint/2010/main" val="131994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chemeClr val="accent1"/>
        </a:solidFill>
        <a:effectLst/>
      </p:bgPr>
    </p:bg>
    <p:spTree>
      <p:nvGrpSpPr>
        <p:cNvPr id="1" name=""/>
        <p:cNvGrpSpPr/>
        <p:nvPr/>
      </p:nvGrpSpPr>
      <p:grpSpPr>
        <a:xfrm>
          <a:off x="0" y="0"/>
          <a:ext cx="0" cy="0"/>
          <a:chOff x="0" y="0"/>
          <a:chExt cx="0" cy="0"/>
        </a:xfrm>
      </p:grpSpPr>
      <p:sp>
        <p:nvSpPr>
          <p:cNvPr id="12" name="Title 19">
            <a:extLst>
              <a:ext uri="{FF2B5EF4-FFF2-40B4-BE49-F238E27FC236}">
                <a16:creationId xmlns:a16="http://schemas.microsoft.com/office/drawing/2014/main" id="{F143E305-30DB-4730-B775-8A1C7D32B9A5}"/>
              </a:ext>
            </a:extLst>
          </p:cNvPr>
          <p:cNvSpPr>
            <a:spLocks noGrp="1"/>
          </p:cNvSpPr>
          <p:nvPr>
            <p:ph type="title"/>
          </p:nvPr>
        </p:nvSpPr>
        <p:spPr>
          <a:xfrm>
            <a:off x="779270" y="1661998"/>
            <a:ext cx="5317705" cy="2236008"/>
          </a:xfrm>
        </p:spPr>
        <p:txBody>
          <a:bodyPr lIns="0" anchor="b">
            <a:noAutofit/>
          </a:bodyPr>
          <a:lstStyle>
            <a:lvl1pPr>
              <a:lnSpc>
                <a:spcPts val="5000"/>
              </a:lnSpc>
              <a:defRPr lang="en-US" sz="4800" spc="200" baseline="0" dirty="0">
                <a:solidFill>
                  <a:schemeClr val="bg1"/>
                </a:solidFill>
              </a:defRPr>
            </a:lvl1pPr>
          </a:lstStyle>
          <a:p>
            <a:r>
              <a:rPr lang="en-US"/>
              <a:t>Click to edit Master title style</a:t>
            </a:r>
            <a:endParaRPr lang="en-US" dirty="0"/>
          </a:p>
        </p:txBody>
      </p:sp>
      <p:sp>
        <p:nvSpPr>
          <p:cNvPr id="13" name="Text Placeholder 27">
            <a:extLst>
              <a:ext uri="{FF2B5EF4-FFF2-40B4-BE49-F238E27FC236}">
                <a16:creationId xmlns:a16="http://schemas.microsoft.com/office/drawing/2014/main" id="{35A86DF4-96A4-41AE-ACE3-39B4CE64AE54}"/>
              </a:ext>
            </a:extLst>
          </p:cNvPr>
          <p:cNvSpPr>
            <a:spLocks noGrp="1"/>
          </p:cNvSpPr>
          <p:nvPr>
            <p:ph type="body" sz="quarter" idx="14"/>
          </p:nvPr>
        </p:nvSpPr>
        <p:spPr>
          <a:xfrm>
            <a:off x="804673" y="4203193"/>
            <a:ext cx="4840401" cy="884237"/>
          </a:xfrm>
        </p:spPr>
        <p:txBody>
          <a:bodyPr lIns="0">
            <a:noAutofit/>
          </a:bodyPr>
          <a:lstStyle>
            <a:lvl1pPr marL="0" indent="0">
              <a:buNone/>
              <a:defRPr sz="1600">
                <a:solidFill>
                  <a:schemeClr val="accent4"/>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AB199D46-96D6-4788-8DEC-8194E5342C3C}"/>
              </a:ext>
            </a:extLst>
          </p:cNvPr>
          <p:cNvSpPr>
            <a:spLocks noGrp="1"/>
          </p:cNvSpPr>
          <p:nvPr>
            <p:ph type="body" sz="quarter" idx="15"/>
          </p:nvPr>
        </p:nvSpPr>
        <p:spPr>
          <a:xfrm>
            <a:off x="810451" y="6383934"/>
            <a:ext cx="4935335" cy="153888"/>
          </a:xfrm>
        </p:spPr>
        <p:txBody>
          <a:bodyPr lIns="0" tIns="0" rIns="0" bIns="0" anchor="t">
            <a:spAutoFit/>
          </a:bodyPr>
          <a:lstStyle>
            <a:lvl1pPr marL="0" indent="0">
              <a:buNone/>
              <a:defRPr sz="1000" spc="50" baseline="0">
                <a:solidFill>
                  <a:srgbClr val="F46462"/>
                </a:solidFill>
              </a:defRPr>
            </a:lvl1pPr>
            <a:lvl2pPr>
              <a:defRPr>
                <a:solidFill>
                  <a:srgbClr val="F46462"/>
                </a:solidFill>
              </a:defRPr>
            </a:lvl2pPr>
            <a:lvl3pPr>
              <a:defRPr>
                <a:solidFill>
                  <a:srgbClr val="F46462"/>
                </a:solidFill>
              </a:defRPr>
            </a:lvl3pPr>
            <a:lvl4pPr>
              <a:defRPr>
                <a:solidFill>
                  <a:srgbClr val="F46462"/>
                </a:solidFill>
              </a:defRPr>
            </a:lvl4pPr>
            <a:lvl5pPr>
              <a:defRPr>
                <a:solidFill>
                  <a:srgbClr val="F46462"/>
                </a:solidFill>
              </a:defRPr>
            </a:lvl5pPr>
          </a:lstStyle>
          <a:p>
            <a:pPr lvl="0"/>
            <a:r>
              <a:rPr lang="en-US"/>
              <a:t>Click to edit Master text styles</a:t>
            </a:r>
          </a:p>
        </p:txBody>
      </p:sp>
      <p:sp>
        <p:nvSpPr>
          <p:cNvPr id="3" name="Picture Placeholder 2">
            <a:extLst>
              <a:ext uri="{FF2B5EF4-FFF2-40B4-BE49-F238E27FC236}">
                <a16:creationId xmlns:a16="http://schemas.microsoft.com/office/drawing/2014/main" id="{DA95CF65-D9CE-4C29-9437-1F0D626035C1}"/>
              </a:ext>
            </a:extLst>
          </p:cNvPr>
          <p:cNvSpPr>
            <a:spLocks noGrp="1"/>
          </p:cNvSpPr>
          <p:nvPr>
            <p:ph type="pic" sz="quarter" idx="16"/>
          </p:nvPr>
        </p:nvSpPr>
        <p:spPr>
          <a:xfrm>
            <a:off x="6717101" y="0"/>
            <a:ext cx="5474899" cy="6858000"/>
          </a:xfrm>
        </p:spPr>
        <p:txBody>
          <a:bodyPr/>
          <a:lstStyle>
            <a:lvl1pPr marL="0" indent="0">
              <a:buFontTx/>
              <a:buNone/>
              <a:defRPr sz="800">
                <a:solidFill>
                  <a:schemeClr val="accent6"/>
                </a:solidFill>
              </a:defRPr>
            </a:lvl1pPr>
          </a:lstStyle>
          <a:p>
            <a:r>
              <a:rPr lang="en-US"/>
              <a:t>Click icon to add picture</a:t>
            </a:r>
            <a:endParaRPr lang="en-US" dirty="0"/>
          </a:p>
        </p:txBody>
      </p:sp>
      <p:pic>
        <p:nvPicPr>
          <p:cNvPr id="9" name="Picture 8">
            <a:extLst>
              <a:ext uri="{FF2B5EF4-FFF2-40B4-BE49-F238E27FC236}">
                <a16:creationId xmlns:a16="http://schemas.microsoft.com/office/drawing/2014/main" id="{F6849DF5-1B1A-4046-B532-A6BF14140A54}"/>
              </a:ext>
            </a:extLst>
          </p:cNvPr>
          <p:cNvPicPr>
            <a:picLocks noChangeAspect="1"/>
          </p:cNvPicPr>
          <p:nvPr/>
        </p:nvPicPr>
        <p:blipFill>
          <a:blip r:embed="rId2"/>
          <a:stretch>
            <a:fillRect/>
          </a:stretch>
        </p:blipFill>
        <p:spPr>
          <a:xfrm>
            <a:off x="808407" y="755094"/>
            <a:ext cx="2395733" cy="289561"/>
          </a:xfrm>
          <a:prstGeom prst="rect">
            <a:avLst/>
          </a:prstGeom>
        </p:spPr>
      </p:pic>
    </p:spTree>
    <p:extLst>
      <p:ext uri="{BB962C8B-B14F-4D97-AF65-F5344CB8AC3E}">
        <p14:creationId xmlns:p14="http://schemas.microsoft.com/office/powerpoint/2010/main" val="2586624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Headings and Content 1">
    <p:spTree>
      <p:nvGrpSpPr>
        <p:cNvPr id="1" name=""/>
        <p:cNvGrpSpPr/>
        <p:nvPr/>
      </p:nvGrpSpPr>
      <p:grpSpPr>
        <a:xfrm>
          <a:off x="0" y="0"/>
          <a:ext cx="0" cy="0"/>
          <a:chOff x="0" y="0"/>
          <a:chExt cx="0" cy="0"/>
        </a:xfrm>
      </p:grpSpPr>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9" name="Title 1">
            <a:extLst>
              <a:ext uri="{FF2B5EF4-FFF2-40B4-BE49-F238E27FC236}">
                <a16:creationId xmlns:a16="http://schemas.microsoft.com/office/drawing/2014/main" id="{D7A7BBFF-E7C8-4B01-88B9-85BE09DDE531}"/>
              </a:ext>
            </a:extLst>
          </p:cNvPr>
          <p:cNvSpPr>
            <a:spLocks noGrp="1"/>
          </p:cNvSpPr>
          <p:nvPr>
            <p:ph type="title"/>
          </p:nvPr>
        </p:nvSpPr>
        <p:spPr>
          <a:xfrm>
            <a:off x="498336" y="507086"/>
            <a:ext cx="10876949"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940C2436-1FC4-4DCF-BBD2-D4412CC5ACA1}"/>
              </a:ext>
            </a:extLst>
          </p:cNvPr>
          <p:cNvSpPr>
            <a:spLocks noGrp="1"/>
          </p:cNvSpPr>
          <p:nvPr>
            <p:ph type="body" sz="quarter" idx="26"/>
          </p:nvPr>
        </p:nvSpPr>
        <p:spPr>
          <a:xfrm>
            <a:off x="508001" y="1417606"/>
            <a:ext cx="10891023" cy="4905556"/>
          </a:xfrm>
        </p:spPr>
        <p:txBody>
          <a:bodyPr lIns="0" tIns="0" rIns="0" bIns="0">
            <a:noAutofit/>
          </a:bodyPr>
          <a:lstStyle>
            <a:lvl1pPr>
              <a:spcAft>
                <a:spcPts val="800"/>
              </a:spcAft>
              <a:buClr>
                <a:schemeClr val="accent2"/>
              </a:buClr>
              <a:defRPr sz="1800"/>
            </a:lvl1pPr>
            <a:lvl2pPr marL="457200" indent="-228600">
              <a:spcAft>
                <a:spcPts val="800"/>
              </a:spcAft>
              <a:buClr>
                <a:schemeClr val="accent3"/>
              </a:buClr>
              <a:buFont typeface="Arial" panose="020B0604020202020204" pitchFamily="34" charset="0"/>
              <a:buChar char="−"/>
              <a:defRPr sz="1600"/>
            </a:lvl2pPr>
            <a:lvl3pPr marL="685800" indent="-228600">
              <a:spcAft>
                <a:spcPts val="800"/>
              </a:spcAft>
              <a:buClrTx/>
              <a:buFont typeface="Arial" panose="020B0604020202020204" pitchFamily="34" charset="0"/>
              <a:buChar char="•"/>
              <a:defRPr sz="1400"/>
            </a:lvl3pPr>
            <a:lvl4pPr marL="914400" indent="-228600">
              <a:spcAft>
                <a:spcPts val="800"/>
              </a:spcAft>
              <a:buFont typeface="Arial" panose="020B0604020202020204" pitchFamily="34" charset="0"/>
              <a:buChar char="−"/>
              <a:defRPr sz="1200"/>
            </a:lvl4pPr>
            <a:lvl5pPr marL="1143000" indent="-228600">
              <a:spcAft>
                <a:spcPts val="8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8368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Headings and Conten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DF86B1-0D66-4812-93D6-17D8F729310E}"/>
              </a:ext>
            </a:extLst>
          </p:cNvPr>
          <p:cNvSpPr/>
          <p:nvPr/>
        </p:nvSpPr>
        <p:spPr>
          <a:xfrm>
            <a:off x="0" y="0"/>
            <a:ext cx="12192000" cy="1219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4">
            <a:extLst>
              <a:ext uri="{FF2B5EF4-FFF2-40B4-BE49-F238E27FC236}">
                <a16:creationId xmlns:a16="http://schemas.microsoft.com/office/drawing/2014/main" id="{8CC1498A-D844-4160-9CCC-5098C32704E6}"/>
              </a:ext>
            </a:extLst>
          </p:cNvPr>
          <p:cNvSpPr>
            <a:spLocks noGrp="1"/>
          </p:cNvSpPr>
          <p:nvPr>
            <p:ph type="body" sz="quarter" idx="26"/>
          </p:nvPr>
        </p:nvSpPr>
        <p:spPr>
          <a:xfrm>
            <a:off x="508000" y="1417606"/>
            <a:ext cx="10871200" cy="4905556"/>
          </a:xfrm>
        </p:spPr>
        <p:txBody>
          <a:bodyPr lIns="0" tIns="0" rIns="0" bIns="0">
            <a:noAutofit/>
          </a:bodyPr>
          <a:lstStyle>
            <a:lvl1pPr>
              <a:spcAft>
                <a:spcPts val="800"/>
              </a:spcAft>
              <a:buClr>
                <a:schemeClr val="accent2"/>
              </a:buClr>
              <a:defRPr sz="1800"/>
            </a:lvl1pPr>
            <a:lvl2pPr marL="457200" indent="-228600">
              <a:spcAft>
                <a:spcPts val="800"/>
              </a:spcAft>
              <a:buClr>
                <a:schemeClr val="accent3"/>
              </a:buClr>
              <a:buFont typeface="Arial" panose="020B0604020202020204" pitchFamily="34" charset="0"/>
              <a:buChar char="−"/>
              <a:defRPr sz="1600"/>
            </a:lvl2pPr>
            <a:lvl3pPr marL="685800" indent="-228600">
              <a:spcAft>
                <a:spcPts val="800"/>
              </a:spcAft>
              <a:buClrTx/>
              <a:buFont typeface="Arial" panose="020B0604020202020204" pitchFamily="34" charset="0"/>
              <a:buChar char="•"/>
              <a:defRPr sz="1400"/>
            </a:lvl3pPr>
            <a:lvl4pPr marL="914400" indent="-228600">
              <a:spcAft>
                <a:spcPts val="800"/>
              </a:spcAft>
              <a:buFont typeface="Arial" panose="020B0604020202020204" pitchFamily="34" charset="0"/>
              <a:buChar char="−"/>
              <a:defRPr sz="1200"/>
            </a:lvl4pPr>
            <a:lvl5pPr marL="1143000" indent="-228600">
              <a:spcAft>
                <a:spcPts val="8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5">
            <a:extLst>
              <a:ext uri="{FF2B5EF4-FFF2-40B4-BE49-F238E27FC236}">
                <a16:creationId xmlns:a16="http://schemas.microsoft.com/office/drawing/2014/main" id="{92EE7400-B7C1-4950-932A-098E62298514}"/>
              </a:ext>
            </a:extLst>
          </p:cNvPr>
          <p:cNvSpPr>
            <a:spLocks noGrp="1"/>
          </p:cNvSpPr>
          <p:nvPr>
            <p:ph type="body" sz="quarter" idx="25"/>
          </p:nvPr>
        </p:nvSpPr>
        <p:spPr>
          <a:xfrm>
            <a:off x="508498" y="313187"/>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9" name="Title 1">
            <a:extLst>
              <a:ext uri="{FF2B5EF4-FFF2-40B4-BE49-F238E27FC236}">
                <a16:creationId xmlns:a16="http://schemas.microsoft.com/office/drawing/2014/main" id="{244433B5-87C3-40D5-BC0B-3AA8322B5AED}"/>
              </a:ext>
            </a:extLst>
          </p:cNvPr>
          <p:cNvSpPr>
            <a:spLocks noGrp="1"/>
          </p:cNvSpPr>
          <p:nvPr>
            <p:ph type="title"/>
          </p:nvPr>
        </p:nvSpPr>
        <p:spPr>
          <a:xfrm>
            <a:off x="498336" y="507789"/>
            <a:ext cx="10876949"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2332377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Headings Only 1">
    <p:spTree>
      <p:nvGrpSpPr>
        <p:cNvPr id="1" name=""/>
        <p:cNvGrpSpPr/>
        <p:nvPr/>
      </p:nvGrpSpPr>
      <p:grpSpPr>
        <a:xfrm>
          <a:off x="0" y="0"/>
          <a:ext cx="0" cy="0"/>
          <a:chOff x="0" y="0"/>
          <a:chExt cx="0" cy="0"/>
        </a:xfrm>
      </p:grpSpPr>
      <p:sp>
        <p:nvSpPr>
          <p:cNvPr id="5" name="Text Placeholder 45">
            <a:extLst>
              <a:ext uri="{FF2B5EF4-FFF2-40B4-BE49-F238E27FC236}">
                <a16:creationId xmlns:a16="http://schemas.microsoft.com/office/drawing/2014/main" id="{FFFA6C4C-BBBD-4A34-952B-7BE1A7500A5D}"/>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6" name="Title 1">
            <a:extLst>
              <a:ext uri="{FF2B5EF4-FFF2-40B4-BE49-F238E27FC236}">
                <a16:creationId xmlns:a16="http://schemas.microsoft.com/office/drawing/2014/main" id="{3B716E9D-0F07-4715-AF93-3E0353147D54}"/>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3600173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eadings Only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40546F-DED0-471A-B4B7-3C155DE988A9}"/>
              </a:ext>
            </a:extLst>
          </p:cNvPr>
          <p:cNvSpPr/>
          <p:nvPr/>
        </p:nvSpPr>
        <p:spPr>
          <a:xfrm>
            <a:off x="0" y="0"/>
            <a:ext cx="12192000" cy="1219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5">
            <a:extLst>
              <a:ext uri="{FF2B5EF4-FFF2-40B4-BE49-F238E27FC236}">
                <a16:creationId xmlns:a16="http://schemas.microsoft.com/office/drawing/2014/main" id="{0042DBC6-913A-4BCD-8E6C-D62B72850F63}"/>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7" name="Title 1">
            <a:extLst>
              <a:ext uri="{FF2B5EF4-FFF2-40B4-BE49-F238E27FC236}">
                <a16:creationId xmlns:a16="http://schemas.microsoft.com/office/drawing/2014/main" id="{D5DD7405-5DDD-46E7-B65C-BE530994518D}"/>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1998928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CFC729-AD2A-488B-82A3-F80C7A54295C}"/>
              </a:ext>
            </a:extLst>
          </p:cNvPr>
          <p:cNvSpPr/>
          <p:nvPr/>
        </p:nvSpPr>
        <p:spPr>
          <a:xfrm>
            <a:off x="7955421" y="0"/>
            <a:ext cx="42365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a:solidFill>
                <a:srgbClr val="1F4D64"/>
              </a:solidFill>
            </a:endParaRPr>
          </a:p>
        </p:txBody>
      </p:sp>
      <p:sp>
        <p:nvSpPr>
          <p:cNvPr id="12" name="Rectangle 11">
            <a:extLst>
              <a:ext uri="{FF2B5EF4-FFF2-40B4-BE49-F238E27FC236}">
                <a16:creationId xmlns:a16="http://schemas.microsoft.com/office/drawing/2014/main" id="{6B0AD8B7-690F-400B-B805-BA44AE45C442}"/>
              </a:ext>
            </a:extLst>
          </p:cNvPr>
          <p:cNvSpPr/>
          <p:nvPr/>
        </p:nvSpPr>
        <p:spPr>
          <a:xfrm>
            <a:off x="11537365" y="6502739"/>
            <a:ext cx="295274" cy="200055"/>
          </a:xfrm>
          <a:prstGeom prst="rect">
            <a:avLst/>
          </a:prstGeom>
        </p:spPr>
        <p:txBody>
          <a:bodyPr wrap="none">
            <a:spAutoFit/>
          </a:bodyPr>
          <a:lstStyle/>
          <a:p>
            <a:fld id="{684A41F7-8966-4ED9-BA1F-8EBC30B2B5A8}" type="slidenum">
              <a:rPr lang="en-GB" sz="700">
                <a:solidFill>
                  <a:schemeClr val="bg1"/>
                </a:solidFill>
              </a:rPr>
              <a:pPr/>
              <a:t>‹#›</a:t>
            </a:fld>
            <a:endParaRPr lang="en-US" sz="700" dirty="0">
              <a:solidFill>
                <a:schemeClr val="bg1"/>
              </a:solidFill>
            </a:endParaRPr>
          </a:p>
        </p:txBody>
      </p:sp>
      <p:sp>
        <p:nvSpPr>
          <p:cNvPr id="4" name="Text Placeholder 3">
            <a:extLst>
              <a:ext uri="{FF2B5EF4-FFF2-40B4-BE49-F238E27FC236}">
                <a16:creationId xmlns:a16="http://schemas.microsoft.com/office/drawing/2014/main" id="{A00E11B8-7A80-44A8-A65B-DAD323B859ED}"/>
              </a:ext>
            </a:extLst>
          </p:cNvPr>
          <p:cNvSpPr>
            <a:spLocks noGrp="1"/>
          </p:cNvSpPr>
          <p:nvPr>
            <p:ph type="body" sz="quarter" idx="26"/>
          </p:nvPr>
        </p:nvSpPr>
        <p:spPr>
          <a:xfrm>
            <a:off x="512065" y="1417320"/>
            <a:ext cx="7071745" cy="4947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5">
            <a:extLst>
              <a:ext uri="{FF2B5EF4-FFF2-40B4-BE49-F238E27FC236}">
                <a16:creationId xmlns:a16="http://schemas.microsoft.com/office/drawing/2014/main" id="{288BD528-5121-413D-8663-20DA09EA6FDC}"/>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13" name="Title 1">
            <a:extLst>
              <a:ext uri="{FF2B5EF4-FFF2-40B4-BE49-F238E27FC236}">
                <a16:creationId xmlns:a16="http://schemas.microsoft.com/office/drawing/2014/main" id="{99B0EB66-58AF-412F-9A76-04E743B127E6}"/>
              </a:ext>
            </a:extLst>
          </p:cNvPr>
          <p:cNvSpPr>
            <a:spLocks noGrp="1"/>
          </p:cNvSpPr>
          <p:nvPr>
            <p:ph type="title"/>
          </p:nvPr>
        </p:nvSpPr>
        <p:spPr>
          <a:xfrm>
            <a:off x="498337" y="507086"/>
            <a:ext cx="7085473"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
        <p:nvSpPr>
          <p:cNvPr id="10" name="Text Placeholder 26">
            <a:extLst>
              <a:ext uri="{FF2B5EF4-FFF2-40B4-BE49-F238E27FC236}">
                <a16:creationId xmlns:a16="http://schemas.microsoft.com/office/drawing/2014/main" id="{59B81428-6695-4421-8F2D-77C3296806BA}"/>
              </a:ext>
            </a:extLst>
          </p:cNvPr>
          <p:cNvSpPr>
            <a:spLocks noGrp="1"/>
          </p:cNvSpPr>
          <p:nvPr>
            <p:ph type="body" sz="quarter" idx="11"/>
          </p:nvPr>
        </p:nvSpPr>
        <p:spPr>
          <a:xfrm>
            <a:off x="8672945" y="2027160"/>
            <a:ext cx="2706255" cy="2378835"/>
          </a:xfrm>
        </p:spPr>
        <p:txBody>
          <a:bodyPr anchor="b">
            <a:normAutofit/>
          </a:bodyPr>
          <a:lstStyle>
            <a:lvl1pPr marL="0" indent="0">
              <a:lnSpc>
                <a:spcPct val="100000"/>
              </a:lnSpc>
              <a:spcBef>
                <a:spcPts val="0"/>
              </a:spcBef>
              <a:buNone/>
              <a:defRPr sz="2000" b="1" spc="0" baseline="0">
                <a:solidFill>
                  <a:schemeClr val="bg1"/>
                </a:solidFill>
              </a:defRPr>
            </a:lvl1pPr>
          </a:lstStyle>
          <a:p>
            <a:pPr lvl="0"/>
            <a:r>
              <a:rPr lang="en-US"/>
              <a:t>Click to edit Master text styles</a:t>
            </a:r>
          </a:p>
        </p:txBody>
      </p:sp>
      <p:sp>
        <p:nvSpPr>
          <p:cNvPr id="11" name="Text Placeholder 45">
            <a:extLst>
              <a:ext uri="{FF2B5EF4-FFF2-40B4-BE49-F238E27FC236}">
                <a16:creationId xmlns:a16="http://schemas.microsoft.com/office/drawing/2014/main" id="{9B255F06-0B15-47A8-9503-79163F8F7EC9}"/>
              </a:ext>
            </a:extLst>
          </p:cNvPr>
          <p:cNvSpPr>
            <a:spLocks noGrp="1"/>
          </p:cNvSpPr>
          <p:nvPr>
            <p:ph type="body" sz="quarter" idx="22"/>
          </p:nvPr>
        </p:nvSpPr>
        <p:spPr>
          <a:xfrm>
            <a:off x="8672945" y="4662436"/>
            <a:ext cx="2690916" cy="246221"/>
          </a:xfrm>
        </p:spPr>
        <p:txBody>
          <a:bodyPr wrap="square">
            <a:spAutoFit/>
          </a:bodyPr>
          <a:lstStyle>
            <a:lvl1pPr marL="0" indent="0" algn="l">
              <a:buNone/>
              <a:defRPr sz="10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78788406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CFC729-AD2A-488B-82A3-F80C7A54295C}"/>
              </a:ext>
            </a:extLst>
          </p:cNvPr>
          <p:cNvSpPr/>
          <p:nvPr/>
        </p:nvSpPr>
        <p:spPr>
          <a:xfrm>
            <a:off x="7955421" y="0"/>
            <a:ext cx="42365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a:solidFill>
                <a:srgbClr val="1F4D64"/>
              </a:solidFill>
            </a:endParaRPr>
          </a:p>
        </p:txBody>
      </p:sp>
      <p:sp>
        <p:nvSpPr>
          <p:cNvPr id="12" name="Rectangle 11">
            <a:extLst>
              <a:ext uri="{FF2B5EF4-FFF2-40B4-BE49-F238E27FC236}">
                <a16:creationId xmlns:a16="http://schemas.microsoft.com/office/drawing/2014/main" id="{6B0AD8B7-690F-400B-B805-BA44AE45C442}"/>
              </a:ext>
            </a:extLst>
          </p:cNvPr>
          <p:cNvSpPr/>
          <p:nvPr/>
        </p:nvSpPr>
        <p:spPr>
          <a:xfrm>
            <a:off x="11537365" y="6502739"/>
            <a:ext cx="295274" cy="200055"/>
          </a:xfrm>
          <a:prstGeom prst="rect">
            <a:avLst/>
          </a:prstGeom>
        </p:spPr>
        <p:txBody>
          <a:bodyPr wrap="none">
            <a:spAutoFit/>
          </a:bodyPr>
          <a:lstStyle/>
          <a:p>
            <a:fld id="{684A41F7-8966-4ED9-BA1F-8EBC30B2B5A8}" type="slidenum">
              <a:rPr lang="en-GB" sz="700">
                <a:solidFill>
                  <a:schemeClr val="bg1"/>
                </a:solidFill>
              </a:rPr>
              <a:pPr/>
              <a:t>‹#›</a:t>
            </a:fld>
            <a:endParaRPr lang="en-US" sz="700" dirty="0">
              <a:solidFill>
                <a:schemeClr val="bg1"/>
              </a:solidFill>
            </a:endParaRPr>
          </a:p>
        </p:txBody>
      </p:sp>
      <p:sp>
        <p:nvSpPr>
          <p:cNvPr id="10" name="Text Placeholder 3">
            <a:extLst>
              <a:ext uri="{FF2B5EF4-FFF2-40B4-BE49-F238E27FC236}">
                <a16:creationId xmlns:a16="http://schemas.microsoft.com/office/drawing/2014/main" id="{BA6EAB69-88A7-427F-9A71-F75CD1AA3640}"/>
              </a:ext>
            </a:extLst>
          </p:cNvPr>
          <p:cNvSpPr>
            <a:spLocks noGrp="1"/>
          </p:cNvSpPr>
          <p:nvPr>
            <p:ph type="body" sz="quarter" idx="26"/>
          </p:nvPr>
        </p:nvSpPr>
        <p:spPr>
          <a:xfrm>
            <a:off x="512065" y="1417320"/>
            <a:ext cx="7071745" cy="4947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5">
            <a:extLst>
              <a:ext uri="{FF2B5EF4-FFF2-40B4-BE49-F238E27FC236}">
                <a16:creationId xmlns:a16="http://schemas.microsoft.com/office/drawing/2014/main" id="{8E840B3F-C876-4B84-81C9-A9AA189A4067}"/>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11" name="Title 1">
            <a:extLst>
              <a:ext uri="{FF2B5EF4-FFF2-40B4-BE49-F238E27FC236}">
                <a16:creationId xmlns:a16="http://schemas.microsoft.com/office/drawing/2014/main" id="{07D0C35F-0893-443C-AA4C-A5A9B2F7EEC4}"/>
              </a:ext>
            </a:extLst>
          </p:cNvPr>
          <p:cNvSpPr>
            <a:spLocks noGrp="1"/>
          </p:cNvSpPr>
          <p:nvPr>
            <p:ph type="title"/>
          </p:nvPr>
        </p:nvSpPr>
        <p:spPr>
          <a:xfrm>
            <a:off x="498337" y="507086"/>
            <a:ext cx="7085473"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
        <p:nvSpPr>
          <p:cNvPr id="13" name="Text Placeholder 26">
            <a:extLst>
              <a:ext uri="{FF2B5EF4-FFF2-40B4-BE49-F238E27FC236}">
                <a16:creationId xmlns:a16="http://schemas.microsoft.com/office/drawing/2014/main" id="{B654B7AC-3304-4F58-9186-59B710DFE25D}"/>
              </a:ext>
            </a:extLst>
          </p:cNvPr>
          <p:cNvSpPr>
            <a:spLocks noGrp="1"/>
          </p:cNvSpPr>
          <p:nvPr>
            <p:ph type="body" sz="quarter" idx="11"/>
          </p:nvPr>
        </p:nvSpPr>
        <p:spPr>
          <a:xfrm>
            <a:off x="8672945" y="2027160"/>
            <a:ext cx="2706255" cy="2378835"/>
          </a:xfrm>
        </p:spPr>
        <p:txBody>
          <a:bodyPr anchor="b">
            <a:normAutofit/>
          </a:bodyPr>
          <a:lstStyle>
            <a:lvl1pPr marL="0" indent="0">
              <a:lnSpc>
                <a:spcPct val="100000"/>
              </a:lnSpc>
              <a:spcBef>
                <a:spcPts val="0"/>
              </a:spcBef>
              <a:buNone/>
              <a:defRPr sz="2000" b="1" spc="0" baseline="0">
                <a:solidFill>
                  <a:schemeClr val="bg1"/>
                </a:solidFill>
              </a:defRPr>
            </a:lvl1pPr>
          </a:lstStyle>
          <a:p>
            <a:pPr lvl="0"/>
            <a:r>
              <a:rPr lang="en-US"/>
              <a:t>Click to edit Master text styles</a:t>
            </a:r>
          </a:p>
        </p:txBody>
      </p:sp>
      <p:sp>
        <p:nvSpPr>
          <p:cNvPr id="14" name="Text Placeholder 45">
            <a:extLst>
              <a:ext uri="{FF2B5EF4-FFF2-40B4-BE49-F238E27FC236}">
                <a16:creationId xmlns:a16="http://schemas.microsoft.com/office/drawing/2014/main" id="{23BB459D-4CD2-47F1-8F9D-C2121B4E8DD4}"/>
              </a:ext>
            </a:extLst>
          </p:cNvPr>
          <p:cNvSpPr>
            <a:spLocks noGrp="1"/>
          </p:cNvSpPr>
          <p:nvPr>
            <p:ph type="body" sz="quarter" idx="22"/>
          </p:nvPr>
        </p:nvSpPr>
        <p:spPr>
          <a:xfrm>
            <a:off x="8672945" y="4662436"/>
            <a:ext cx="2690916" cy="246221"/>
          </a:xfrm>
        </p:spPr>
        <p:txBody>
          <a:bodyPr wrap="square">
            <a:spAutoFit/>
          </a:bodyPr>
          <a:lstStyle>
            <a:lvl1pPr marL="0" indent="0" algn="l">
              <a:buNone/>
              <a:defRPr sz="10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40318711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CFC729-AD2A-488B-82A3-F80C7A54295C}"/>
              </a:ext>
            </a:extLst>
          </p:cNvPr>
          <p:cNvSpPr/>
          <p:nvPr/>
        </p:nvSpPr>
        <p:spPr>
          <a:xfrm>
            <a:off x="7955421" y="0"/>
            <a:ext cx="4236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a:solidFill>
                <a:srgbClr val="1F4D64"/>
              </a:solidFill>
            </a:endParaRPr>
          </a:p>
        </p:txBody>
      </p:sp>
      <p:sp>
        <p:nvSpPr>
          <p:cNvPr id="3" name="Picture Placeholder 2">
            <a:extLst>
              <a:ext uri="{FF2B5EF4-FFF2-40B4-BE49-F238E27FC236}">
                <a16:creationId xmlns:a16="http://schemas.microsoft.com/office/drawing/2014/main" id="{65927773-0CC9-4C1C-9893-6CBC21DD5287}"/>
              </a:ext>
            </a:extLst>
          </p:cNvPr>
          <p:cNvSpPr>
            <a:spLocks noGrp="1"/>
          </p:cNvSpPr>
          <p:nvPr>
            <p:ph type="pic" sz="quarter" idx="27"/>
          </p:nvPr>
        </p:nvSpPr>
        <p:spPr>
          <a:xfrm>
            <a:off x="7954434" y="0"/>
            <a:ext cx="4237567" cy="6858000"/>
          </a:xfrm>
        </p:spPr>
        <p:txBody>
          <a:bodyPr/>
          <a:lstStyle>
            <a:lvl1pPr marL="0" indent="0">
              <a:buFontTx/>
              <a:buNone/>
              <a:defRPr sz="900">
                <a:solidFill>
                  <a:schemeClr val="accent6"/>
                </a:solidFill>
              </a:defRPr>
            </a:lvl1pPr>
          </a:lstStyle>
          <a:p>
            <a:r>
              <a:rPr lang="en-US"/>
              <a:t>Click icon to add picture</a:t>
            </a:r>
            <a:endParaRPr lang="en-US" dirty="0"/>
          </a:p>
        </p:txBody>
      </p:sp>
      <p:sp>
        <p:nvSpPr>
          <p:cNvPr id="9" name="Rectangle 8">
            <a:extLst>
              <a:ext uri="{FF2B5EF4-FFF2-40B4-BE49-F238E27FC236}">
                <a16:creationId xmlns:a16="http://schemas.microsoft.com/office/drawing/2014/main" id="{CE1B1FD5-7947-4D19-B862-4BC8746FE8EF}"/>
              </a:ext>
            </a:extLst>
          </p:cNvPr>
          <p:cNvSpPr/>
          <p:nvPr/>
        </p:nvSpPr>
        <p:spPr>
          <a:xfrm>
            <a:off x="11533632" y="6501385"/>
            <a:ext cx="295274" cy="200055"/>
          </a:xfrm>
          <a:prstGeom prst="rect">
            <a:avLst/>
          </a:prstGeom>
        </p:spPr>
        <p:txBody>
          <a:bodyPr wrap="none">
            <a:spAutoFit/>
          </a:bodyPr>
          <a:lstStyle/>
          <a:p>
            <a:fld id="{684A41F7-8966-4ED9-BA1F-8EBC30B2B5A8}" type="slidenum">
              <a:rPr lang="en-GB" sz="700">
                <a:solidFill>
                  <a:srgbClr val="1F4D64"/>
                </a:solidFill>
              </a:rPr>
              <a:pPr/>
              <a:t>‹#›</a:t>
            </a:fld>
            <a:endParaRPr lang="en-US" sz="700" dirty="0">
              <a:solidFill>
                <a:srgbClr val="1F4D64"/>
              </a:solidFill>
            </a:endParaRPr>
          </a:p>
        </p:txBody>
      </p:sp>
      <p:sp>
        <p:nvSpPr>
          <p:cNvPr id="11" name="Text Placeholder 3">
            <a:extLst>
              <a:ext uri="{FF2B5EF4-FFF2-40B4-BE49-F238E27FC236}">
                <a16:creationId xmlns:a16="http://schemas.microsoft.com/office/drawing/2014/main" id="{CC43BFD7-8DB1-4B65-A036-AB38EA280FCF}"/>
              </a:ext>
            </a:extLst>
          </p:cNvPr>
          <p:cNvSpPr>
            <a:spLocks noGrp="1"/>
          </p:cNvSpPr>
          <p:nvPr>
            <p:ph type="body" sz="quarter" idx="26"/>
          </p:nvPr>
        </p:nvSpPr>
        <p:spPr>
          <a:xfrm>
            <a:off x="512065" y="1417320"/>
            <a:ext cx="7071745" cy="4947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5">
            <a:extLst>
              <a:ext uri="{FF2B5EF4-FFF2-40B4-BE49-F238E27FC236}">
                <a16:creationId xmlns:a16="http://schemas.microsoft.com/office/drawing/2014/main" id="{EF907924-61B8-4B89-87F5-CA4F4B3EA534}"/>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12" name="Title 1">
            <a:extLst>
              <a:ext uri="{FF2B5EF4-FFF2-40B4-BE49-F238E27FC236}">
                <a16:creationId xmlns:a16="http://schemas.microsoft.com/office/drawing/2014/main" id="{E15FE014-8227-443A-BBAA-53EA38910887}"/>
              </a:ext>
            </a:extLst>
          </p:cNvPr>
          <p:cNvSpPr>
            <a:spLocks noGrp="1"/>
          </p:cNvSpPr>
          <p:nvPr>
            <p:ph type="title"/>
          </p:nvPr>
        </p:nvSpPr>
        <p:spPr>
          <a:xfrm>
            <a:off x="498337" y="507086"/>
            <a:ext cx="7085473"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
        <p:nvSpPr>
          <p:cNvPr id="13" name="Text Placeholder 26">
            <a:extLst>
              <a:ext uri="{FF2B5EF4-FFF2-40B4-BE49-F238E27FC236}">
                <a16:creationId xmlns:a16="http://schemas.microsoft.com/office/drawing/2014/main" id="{AAA209FB-B69C-4BFF-B7CD-A12749B7E74E}"/>
              </a:ext>
            </a:extLst>
          </p:cNvPr>
          <p:cNvSpPr>
            <a:spLocks noGrp="1"/>
          </p:cNvSpPr>
          <p:nvPr>
            <p:ph type="body" sz="quarter" idx="11"/>
          </p:nvPr>
        </p:nvSpPr>
        <p:spPr>
          <a:xfrm>
            <a:off x="8672945" y="2027160"/>
            <a:ext cx="2706255" cy="2378835"/>
          </a:xfrm>
        </p:spPr>
        <p:txBody>
          <a:bodyPr anchor="b">
            <a:normAutofit/>
          </a:bodyPr>
          <a:lstStyle>
            <a:lvl1pPr marL="0" indent="0">
              <a:lnSpc>
                <a:spcPct val="100000"/>
              </a:lnSpc>
              <a:spcBef>
                <a:spcPts val="0"/>
              </a:spcBef>
              <a:buNone/>
              <a:defRPr sz="2000" b="1" spc="0" baseline="0">
                <a:solidFill>
                  <a:schemeClr val="accent1"/>
                </a:solidFill>
              </a:defRPr>
            </a:lvl1pPr>
          </a:lstStyle>
          <a:p>
            <a:pPr lvl="0"/>
            <a:r>
              <a:rPr lang="en-US"/>
              <a:t>Click to edit Master text styles</a:t>
            </a:r>
          </a:p>
        </p:txBody>
      </p:sp>
      <p:sp>
        <p:nvSpPr>
          <p:cNvPr id="14" name="Text Placeholder 45">
            <a:extLst>
              <a:ext uri="{FF2B5EF4-FFF2-40B4-BE49-F238E27FC236}">
                <a16:creationId xmlns:a16="http://schemas.microsoft.com/office/drawing/2014/main" id="{8312FB85-89CE-4893-B197-6C58F01BA2B0}"/>
              </a:ext>
            </a:extLst>
          </p:cNvPr>
          <p:cNvSpPr>
            <a:spLocks noGrp="1"/>
          </p:cNvSpPr>
          <p:nvPr>
            <p:ph type="body" sz="quarter" idx="22"/>
          </p:nvPr>
        </p:nvSpPr>
        <p:spPr>
          <a:xfrm>
            <a:off x="8672945" y="4662436"/>
            <a:ext cx="2690916" cy="153888"/>
          </a:xfrm>
        </p:spPr>
        <p:txBody>
          <a:bodyPr wrap="square">
            <a:spAutoFit/>
          </a:bodyPr>
          <a:lstStyle>
            <a:lvl1pPr marL="0" indent="0" algn="l">
              <a:buNone/>
              <a:defRPr sz="1000">
                <a:solidFill>
                  <a:schemeClr val="accent6"/>
                </a:solidFill>
              </a:defRPr>
            </a:lvl1pPr>
          </a:lstStyle>
          <a:p>
            <a:pPr lvl="0"/>
            <a:r>
              <a:rPr lang="en-US"/>
              <a:t>Click to edit Master text styles</a:t>
            </a:r>
          </a:p>
        </p:txBody>
      </p:sp>
    </p:spTree>
    <p:extLst>
      <p:ext uri="{BB962C8B-B14F-4D97-AF65-F5344CB8AC3E}">
        <p14:creationId xmlns:p14="http://schemas.microsoft.com/office/powerpoint/2010/main" val="57670771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L Picture 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9FC5BCD-4AA1-48B0-B85E-4F8ADB992CA9}"/>
              </a:ext>
            </a:extLst>
          </p:cNvPr>
          <p:cNvSpPr>
            <a:spLocks noGrp="1"/>
          </p:cNvSpPr>
          <p:nvPr>
            <p:ph type="pic" sz="quarter" idx="39" hasCustomPrompt="1"/>
          </p:nvPr>
        </p:nvSpPr>
        <p:spPr>
          <a:xfrm>
            <a:off x="8290560" y="0"/>
            <a:ext cx="3901440" cy="6858000"/>
          </a:xfrm>
        </p:spPr>
        <p:txBody>
          <a:bodyPr/>
          <a:lstStyle>
            <a:lvl1pPr marL="0" indent="0" algn="l">
              <a:buFontTx/>
              <a:buNone/>
              <a:defRPr sz="900">
                <a:solidFill>
                  <a:schemeClr val="accent6"/>
                </a:solidFill>
              </a:defRPr>
            </a:lvl1pPr>
          </a:lstStyle>
          <a:p>
            <a:r>
              <a:rPr lang="en-US" dirty="0"/>
              <a:t>Picture Placeholder</a:t>
            </a:r>
          </a:p>
        </p:txBody>
      </p:sp>
      <p:sp>
        <p:nvSpPr>
          <p:cNvPr id="10" name="Text Placeholder 3">
            <a:extLst>
              <a:ext uri="{FF2B5EF4-FFF2-40B4-BE49-F238E27FC236}">
                <a16:creationId xmlns:a16="http://schemas.microsoft.com/office/drawing/2014/main" id="{C9C2142B-7496-4396-82B8-64775ABB1E76}"/>
              </a:ext>
            </a:extLst>
          </p:cNvPr>
          <p:cNvSpPr>
            <a:spLocks noGrp="1"/>
          </p:cNvSpPr>
          <p:nvPr>
            <p:ph type="body" sz="quarter" idx="26"/>
          </p:nvPr>
        </p:nvSpPr>
        <p:spPr>
          <a:xfrm>
            <a:off x="512065" y="1417320"/>
            <a:ext cx="7071745" cy="4947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5">
            <a:extLst>
              <a:ext uri="{FF2B5EF4-FFF2-40B4-BE49-F238E27FC236}">
                <a16:creationId xmlns:a16="http://schemas.microsoft.com/office/drawing/2014/main" id="{ED5EB5CE-B7EF-46D1-B8C7-C3022F0B8E04}"/>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9" name="Title 1">
            <a:extLst>
              <a:ext uri="{FF2B5EF4-FFF2-40B4-BE49-F238E27FC236}">
                <a16:creationId xmlns:a16="http://schemas.microsoft.com/office/drawing/2014/main" id="{57A98007-69CD-4916-AA2A-49D9524AC95B}"/>
              </a:ext>
            </a:extLst>
          </p:cNvPr>
          <p:cNvSpPr>
            <a:spLocks noGrp="1"/>
          </p:cNvSpPr>
          <p:nvPr>
            <p:ph type="title"/>
          </p:nvPr>
        </p:nvSpPr>
        <p:spPr>
          <a:xfrm>
            <a:off x="498337" y="507086"/>
            <a:ext cx="7085473"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1155305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Section Break 1">
    <p:bg>
      <p:bgPr>
        <a:solidFill>
          <a:schemeClr val="accent1"/>
        </a:solidFill>
        <a:effectLst/>
      </p:bgPr>
    </p:bg>
    <p:spTree>
      <p:nvGrpSpPr>
        <p:cNvPr id="1" name=""/>
        <p:cNvGrpSpPr/>
        <p:nvPr/>
      </p:nvGrpSpPr>
      <p:grpSpPr>
        <a:xfrm>
          <a:off x="0" y="0"/>
          <a:ext cx="0" cy="0"/>
          <a:chOff x="0" y="0"/>
          <a:chExt cx="0" cy="0"/>
        </a:xfrm>
      </p:grpSpPr>
      <p:sp>
        <p:nvSpPr>
          <p:cNvPr id="16" name="Text Placeholder 27">
            <a:extLst>
              <a:ext uri="{FF2B5EF4-FFF2-40B4-BE49-F238E27FC236}">
                <a16:creationId xmlns:a16="http://schemas.microsoft.com/office/drawing/2014/main" id="{F9D43C9A-7EC4-4A78-8126-D86AE1A8A13E}"/>
              </a:ext>
            </a:extLst>
          </p:cNvPr>
          <p:cNvSpPr>
            <a:spLocks noGrp="1"/>
          </p:cNvSpPr>
          <p:nvPr>
            <p:ph type="body" sz="quarter" idx="14"/>
          </p:nvPr>
        </p:nvSpPr>
        <p:spPr>
          <a:xfrm>
            <a:off x="2191110" y="2275094"/>
            <a:ext cx="7809781" cy="1787949"/>
          </a:xfrm>
        </p:spPr>
        <p:txBody>
          <a:bodyPr lIns="0" anchor="ctr">
            <a:noAutofit/>
          </a:bodyPr>
          <a:lstStyle>
            <a:lvl1pPr marL="0" indent="0" algn="ctr">
              <a:lnSpc>
                <a:spcPct val="100000"/>
              </a:lnSpc>
              <a:spcBef>
                <a:spcPts val="0"/>
              </a:spcBef>
              <a:spcAft>
                <a:spcPts val="600"/>
              </a:spcAft>
              <a:buNone/>
              <a:defRPr sz="2800" spc="200" baseline="0">
                <a:solidFill>
                  <a:schemeClr val="bg1"/>
                </a:solidFill>
              </a:defRPr>
            </a:lvl1pPr>
          </a:lstStyle>
          <a:p>
            <a:pPr lvl="0"/>
            <a:r>
              <a:rPr lang="en-US"/>
              <a:t>Click to edit Master text styles</a:t>
            </a:r>
          </a:p>
        </p:txBody>
      </p:sp>
      <p:sp>
        <p:nvSpPr>
          <p:cNvPr id="7" name="Text Placeholder 27">
            <a:extLst>
              <a:ext uri="{FF2B5EF4-FFF2-40B4-BE49-F238E27FC236}">
                <a16:creationId xmlns:a16="http://schemas.microsoft.com/office/drawing/2014/main" id="{8C36EB14-0B1F-4075-8E47-83B3F29CEB76}"/>
              </a:ext>
            </a:extLst>
          </p:cNvPr>
          <p:cNvSpPr>
            <a:spLocks noGrp="1"/>
          </p:cNvSpPr>
          <p:nvPr>
            <p:ph type="body" sz="quarter" idx="15"/>
          </p:nvPr>
        </p:nvSpPr>
        <p:spPr>
          <a:xfrm>
            <a:off x="3148707" y="4077719"/>
            <a:ext cx="5894588" cy="1066205"/>
          </a:xfrm>
        </p:spPr>
        <p:txBody>
          <a:bodyPr lIns="0" anchor="t" anchorCtr="0">
            <a:noAutofit/>
          </a:bodyPr>
          <a:lstStyle>
            <a:lvl1pPr marL="0" indent="0" algn="ctr">
              <a:lnSpc>
                <a:spcPct val="100000"/>
              </a:lnSpc>
              <a:spcBef>
                <a:spcPts val="0"/>
              </a:spcBef>
              <a:spcAft>
                <a:spcPts val="600"/>
              </a:spcAft>
              <a:buNone/>
              <a:defRPr sz="1800" spc="0" baseline="0">
                <a:solidFill>
                  <a:schemeClr val="accent4"/>
                </a:solidFill>
              </a:defRPr>
            </a:lvl1pPr>
          </a:lstStyle>
          <a:p>
            <a:pPr lvl="0"/>
            <a:r>
              <a:rPr lang="en-US"/>
              <a:t>Click to edit Master text styles</a:t>
            </a:r>
          </a:p>
        </p:txBody>
      </p:sp>
      <p:sp>
        <p:nvSpPr>
          <p:cNvPr id="8" name="Rectangle 7">
            <a:extLst>
              <a:ext uri="{FF2B5EF4-FFF2-40B4-BE49-F238E27FC236}">
                <a16:creationId xmlns:a16="http://schemas.microsoft.com/office/drawing/2014/main" id="{381FFCB3-A8A9-4080-BA7D-25BD4C89F66B}"/>
              </a:ext>
            </a:extLst>
          </p:cNvPr>
          <p:cNvSpPr/>
          <p:nvPr/>
        </p:nvSpPr>
        <p:spPr>
          <a:xfrm>
            <a:off x="11537365" y="6502739"/>
            <a:ext cx="295274" cy="200055"/>
          </a:xfrm>
          <a:prstGeom prst="rect">
            <a:avLst/>
          </a:prstGeom>
        </p:spPr>
        <p:txBody>
          <a:bodyPr wrap="none">
            <a:spAutoFit/>
          </a:bodyPr>
          <a:lstStyle/>
          <a:p>
            <a:fld id="{684A41F7-8966-4ED9-BA1F-8EBC30B2B5A8}" type="slidenum">
              <a:rPr lang="en-GB" sz="700">
                <a:solidFill>
                  <a:schemeClr val="bg1"/>
                </a:solidFill>
              </a:rPr>
              <a:pPr/>
              <a:t>‹#›</a:t>
            </a:fld>
            <a:endParaRPr lang="en-US" sz="700">
              <a:solidFill>
                <a:schemeClr val="bg1"/>
              </a:solidFill>
            </a:endParaRPr>
          </a:p>
        </p:txBody>
      </p:sp>
      <p:sp>
        <p:nvSpPr>
          <p:cNvPr id="9" name="TextBox 8">
            <a:extLst>
              <a:ext uri="{FF2B5EF4-FFF2-40B4-BE49-F238E27FC236}">
                <a16:creationId xmlns:a16="http://schemas.microsoft.com/office/drawing/2014/main" id="{A5D07E0C-E617-48AB-B43F-D5FAB3B344D0}"/>
              </a:ext>
            </a:extLst>
          </p:cNvPr>
          <p:cNvSpPr txBox="1"/>
          <p:nvPr/>
        </p:nvSpPr>
        <p:spPr>
          <a:xfrm>
            <a:off x="1086856" y="6556658"/>
            <a:ext cx="2358019" cy="92333"/>
          </a:xfrm>
          <a:prstGeom prst="rect">
            <a:avLst/>
          </a:prstGeom>
          <a:noFill/>
        </p:spPr>
        <p:txBody>
          <a:bodyPr wrap="square" lIns="0" tIns="0" rIns="0" bIns="0" rtlCol="0">
            <a:spAutoFit/>
          </a:bodyPr>
          <a:lstStyle/>
          <a:p>
            <a:pPr>
              <a:defRPr/>
            </a:pPr>
            <a:r>
              <a:rPr lang="en-NZ" sz="600" dirty="0">
                <a:solidFill>
                  <a:schemeClr val="bg1"/>
                </a:solidFill>
                <a:latin typeface="Arial" panose="020B0604020202020204" pitchFamily="34" charset="0"/>
                <a:cs typeface="Arial" panose="020B0604020202020204" pitchFamily="34" charset="0"/>
              </a:rPr>
              <a:t>Confidential &amp; Proprietary ©2023</a:t>
            </a:r>
            <a:r>
              <a:rPr lang="en-NZ" sz="600" baseline="0" dirty="0">
                <a:solidFill>
                  <a:schemeClr val="bg1"/>
                </a:solidFill>
                <a:latin typeface="Arial" panose="020B0604020202020204" pitchFamily="34" charset="0"/>
                <a:cs typeface="Arial" panose="020B0604020202020204" pitchFamily="34" charset="0"/>
              </a:rPr>
              <a:t> </a:t>
            </a:r>
            <a:r>
              <a:rPr lang="en-NZ" sz="600" dirty="0">
                <a:solidFill>
                  <a:schemeClr val="bg1"/>
                </a:solidFill>
                <a:latin typeface="Arial" panose="020B0604020202020204" pitchFamily="34" charset="0"/>
                <a:cs typeface="Arial" panose="020B0604020202020204" pitchFamily="34" charset="0"/>
              </a:rPr>
              <a:t>Vinson &amp; Elkins LLP  </a:t>
            </a:r>
            <a:r>
              <a:rPr lang="en-NZ" sz="600" b="1" dirty="0">
                <a:solidFill>
                  <a:schemeClr val="bg1"/>
                </a:solidFill>
                <a:latin typeface="Arial" panose="020B0604020202020204" pitchFamily="34" charset="0"/>
                <a:cs typeface="Arial" panose="020B0604020202020204" pitchFamily="34" charset="0"/>
              </a:rPr>
              <a:t>velaw.com</a:t>
            </a:r>
            <a:endParaRPr lang="en-GB" sz="600"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6DCB513-F2FB-4651-A9D4-EB0F788F5C2E}"/>
              </a:ext>
            </a:extLst>
          </p:cNvPr>
          <p:cNvPicPr>
            <a:picLocks noChangeAspect="1"/>
          </p:cNvPicPr>
          <p:nvPr/>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41489477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ection Break 2">
    <p:bg>
      <p:bgPr>
        <a:solidFill>
          <a:schemeClr val="accent2"/>
        </a:solidFill>
        <a:effectLst/>
      </p:bgPr>
    </p:bg>
    <p:spTree>
      <p:nvGrpSpPr>
        <p:cNvPr id="1" name=""/>
        <p:cNvGrpSpPr/>
        <p:nvPr/>
      </p:nvGrpSpPr>
      <p:grpSpPr>
        <a:xfrm>
          <a:off x="0" y="0"/>
          <a:ext cx="0" cy="0"/>
          <a:chOff x="0" y="0"/>
          <a:chExt cx="0" cy="0"/>
        </a:xfrm>
      </p:grpSpPr>
      <p:sp>
        <p:nvSpPr>
          <p:cNvPr id="6" name="Text Placeholder 27">
            <a:extLst>
              <a:ext uri="{FF2B5EF4-FFF2-40B4-BE49-F238E27FC236}">
                <a16:creationId xmlns:a16="http://schemas.microsoft.com/office/drawing/2014/main" id="{A3CE90AE-19E3-4D26-8E98-84CDCD6B5506}"/>
              </a:ext>
            </a:extLst>
          </p:cNvPr>
          <p:cNvSpPr>
            <a:spLocks noGrp="1"/>
          </p:cNvSpPr>
          <p:nvPr>
            <p:ph type="body" sz="quarter" idx="14"/>
          </p:nvPr>
        </p:nvSpPr>
        <p:spPr>
          <a:xfrm>
            <a:off x="2191110" y="2275094"/>
            <a:ext cx="7809781" cy="1787949"/>
          </a:xfrm>
        </p:spPr>
        <p:txBody>
          <a:bodyPr lIns="0" anchor="ctr">
            <a:noAutofit/>
          </a:bodyPr>
          <a:lstStyle>
            <a:lvl1pPr marL="0" indent="0" algn="ctr">
              <a:lnSpc>
                <a:spcPct val="100000"/>
              </a:lnSpc>
              <a:spcBef>
                <a:spcPts val="0"/>
              </a:spcBef>
              <a:spcAft>
                <a:spcPts val="600"/>
              </a:spcAft>
              <a:buNone/>
              <a:defRPr sz="2800" spc="200" baseline="0">
                <a:solidFill>
                  <a:schemeClr val="bg1"/>
                </a:solidFill>
              </a:defRPr>
            </a:lvl1pPr>
          </a:lstStyle>
          <a:p>
            <a:pPr lvl="0"/>
            <a:r>
              <a:rPr lang="en-US"/>
              <a:t>Click to edit Master text styles</a:t>
            </a:r>
          </a:p>
        </p:txBody>
      </p:sp>
      <p:sp>
        <p:nvSpPr>
          <p:cNvPr id="8" name="Text Placeholder 27">
            <a:extLst>
              <a:ext uri="{FF2B5EF4-FFF2-40B4-BE49-F238E27FC236}">
                <a16:creationId xmlns:a16="http://schemas.microsoft.com/office/drawing/2014/main" id="{5E089D7B-804F-4A71-863B-FB69F185F2B5}"/>
              </a:ext>
            </a:extLst>
          </p:cNvPr>
          <p:cNvSpPr>
            <a:spLocks noGrp="1"/>
          </p:cNvSpPr>
          <p:nvPr>
            <p:ph type="body" sz="quarter" idx="15"/>
          </p:nvPr>
        </p:nvSpPr>
        <p:spPr>
          <a:xfrm>
            <a:off x="3148707" y="4077719"/>
            <a:ext cx="5894588" cy="1066205"/>
          </a:xfrm>
        </p:spPr>
        <p:txBody>
          <a:bodyPr lIns="0" anchor="t" anchorCtr="0">
            <a:noAutofit/>
          </a:bodyPr>
          <a:lstStyle>
            <a:lvl1pPr marL="0" indent="0" algn="ctr">
              <a:lnSpc>
                <a:spcPct val="100000"/>
              </a:lnSpc>
              <a:spcBef>
                <a:spcPts val="0"/>
              </a:spcBef>
              <a:spcAft>
                <a:spcPts val="600"/>
              </a:spcAft>
              <a:buNone/>
              <a:defRPr sz="1800" spc="0" baseline="0">
                <a:solidFill>
                  <a:schemeClr val="accent4"/>
                </a:solidFill>
              </a:defRPr>
            </a:lvl1pPr>
          </a:lstStyle>
          <a:p>
            <a:pPr lvl="0"/>
            <a:r>
              <a:rPr lang="en-US"/>
              <a:t>Click to edit Master text styles</a:t>
            </a:r>
          </a:p>
        </p:txBody>
      </p:sp>
      <p:sp>
        <p:nvSpPr>
          <p:cNvPr id="9" name="Rectangle 8">
            <a:extLst>
              <a:ext uri="{FF2B5EF4-FFF2-40B4-BE49-F238E27FC236}">
                <a16:creationId xmlns:a16="http://schemas.microsoft.com/office/drawing/2014/main" id="{5F7C1E19-D137-42C6-881A-D935AB9D0F39}"/>
              </a:ext>
            </a:extLst>
          </p:cNvPr>
          <p:cNvSpPr/>
          <p:nvPr/>
        </p:nvSpPr>
        <p:spPr>
          <a:xfrm>
            <a:off x="11537365" y="6502739"/>
            <a:ext cx="295274" cy="200055"/>
          </a:xfrm>
          <a:prstGeom prst="rect">
            <a:avLst/>
          </a:prstGeom>
        </p:spPr>
        <p:txBody>
          <a:bodyPr wrap="none">
            <a:spAutoFit/>
          </a:bodyPr>
          <a:lstStyle/>
          <a:p>
            <a:fld id="{684A41F7-8966-4ED9-BA1F-8EBC30B2B5A8}" type="slidenum">
              <a:rPr lang="en-GB" sz="700">
                <a:solidFill>
                  <a:schemeClr val="bg1"/>
                </a:solidFill>
              </a:rPr>
              <a:pPr/>
              <a:t>‹#›</a:t>
            </a:fld>
            <a:endParaRPr lang="en-US" sz="700">
              <a:solidFill>
                <a:schemeClr val="bg1"/>
              </a:solidFill>
            </a:endParaRPr>
          </a:p>
        </p:txBody>
      </p:sp>
      <p:sp>
        <p:nvSpPr>
          <p:cNvPr id="10" name="TextBox 9">
            <a:extLst>
              <a:ext uri="{FF2B5EF4-FFF2-40B4-BE49-F238E27FC236}">
                <a16:creationId xmlns:a16="http://schemas.microsoft.com/office/drawing/2014/main" id="{97005D45-BED6-499F-A57D-38DB8AD92EAC}"/>
              </a:ext>
            </a:extLst>
          </p:cNvPr>
          <p:cNvSpPr txBox="1"/>
          <p:nvPr/>
        </p:nvSpPr>
        <p:spPr>
          <a:xfrm>
            <a:off x="1086856" y="6556658"/>
            <a:ext cx="2358019" cy="92333"/>
          </a:xfrm>
          <a:prstGeom prst="rect">
            <a:avLst/>
          </a:prstGeom>
          <a:noFill/>
        </p:spPr>
        <p:txBody>
          <a:bodyPr wrap="square" lIns="0" tIns="0" rIns="0" bIns="0" rtlCol="0">
            <a:spAutoFit/>
          </a:bodyPr>
          <a:lstStyle/>
          <a:p>
            <a:pPr>
              <a:defRPr/>
            </a:pPr>
            <a:r>
              <a:rPr lang="en-NZ" sz="600" dirty="0">
                <a:solidFill>
                  <a:schemeClr val="bg1"/>
                </a:solidFill>
                <a:latin typeface="Arial" panose="020B0604020202020204" pitchFamily="34" charset="0"/>
                <a:cs typeface="Arial" panose="020B0604020202020204" pitchFamily="34" charset="0"/>
              </a:rPr>
              <a:t>Confidential &amp; Proprietary ©2023</a:t>
            </a:r>
            <a:r>
              <a:rPr lang="en-NZ" sz="600" baseline="0" dirty="0">
                <a:solidFill>
                  <a:schemeClr val="bg1"/>
                </a:solidFill>
                <a:latin typeface="Arial" panose="020B0604020202020204" pitchFamily="34" charset="0"/>
                <a:cs typeface="Arial" panose="020B0604020202020204" pitchFamily="34" charset="0"/>
              </a:rPr>
              <a:t> </a:t>
            </a:r>
            <a:r>
              <a:rPr lang="en-NZ" sz="600" dirty="0">
                <a:solidFill>
                  <a:schemeClr val="bg1"/>
                </a:solidFill>
                <a:latin typeface="Arial" panose="020B0604020202020204" pitchFamily="34" charset="0"/>
                <a:cs typeface="Arial" panose="020B0604020202020204" pitchFamily="34" charset="0"/>
              </a:rPr>
              <a:t>Vinson &amp; Elkins LLP  </a:t>
            </a:r>
            <a:r>
              <a:rPr lang="en-NZ" sz="600" b="1" dirty="0">
                <a:solidFill>
                  <a:schemeClr val="bg1"/>
                </a:solidFill>
                <a:latin typeface="Arial" panose="020B0604020202020204" pitchFamily="34" charset="0"/>
                <a:cs typeface="Arial" panose="020B0604020202020204" pitchFamily="34" charset="0"/>
              </a:rPr>
              <a:t>velaw.com</a:t>
            </a:r>
            <a:endParaRPr lang="en-GB" sz="600"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4BB8D27-3040-4FB8-85EA-D5C7AC6DA42B}"/>
              </a:ext>
            </a:extLst>
          </p:cNvPr>
          <p:cNvPicPr>
            <a:picLocks noChangeAspect="1"/>
          </p:cNvPicPr>
          <p:nvPr/>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3942861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2"/>
        </a:solidFill>
        <a:effectLst/>
      </p:bgPr>
    </p:bg>
    <p:spTree>
      <p:nvGrpSpPr>
        <p:cNvPr id="1" name=""/>
        <p:cNvGrpSpPr/>
        <p:nvPr/>
      </p:nvGrpSpPr>
      <p:grpSpPr>
        <a:xfrm>
          <a:off x="0" y="0"/>
          <a:ext cx="0" cy="0"/>
          <a:chOff x="0" y="0"/>
          <a:chExt cx="0" cy="0"/>
        </a:xfrm>
      </p:grpSpPr>
      <p:sp>
        <p:nvSpPr>
          <p:cNvPr id="12" name="Title 19">
            <a:extLst>
              <a:ext uri="{FF2B5EF4-FFF2-40B4-BE49-F238E27FC236}">
                <a16:creationId xmlns:a16="http://schemas.microsoft.com/office/drawing/2014/main" id="{F143E305-30DB-4730-B775-8A1C7D32B9A5}"/>
              </a:ext>
            </a:extLst>
          </p:cNvPr>
          <p:cNvSpPr>
            <a:spLocks noGrp="1"/>
          </p:cNvSpPr>
          <p:nvPr>
            <p:ph type="title"/>
          </p:nvPr>
        </p:nvSpPr>
        <p:spPr>
          <a:xfrm>
            <a:off x="779270" y="1661998"/>
            <a:ext cx="5317705" cy="2236008"/>
          </a:xfrm>
        </p:spPr>
        <p:txBody>
          <a:bodyPr lIns="0" anchor="b">
            <a:noAutofit/>
          </a:bodyPr>
          <a:lstStyle>
            <a:lvl1pPr>
              <a:lnSpc>
                <a:spcPts val="5000"/>
              </a:lnSpc>
              <a:defRPr lang="en-US" sz="4800" spc="200" baseline="0" dirty="0">
                <a:solidFill>
                  <a:schemeClr val="accent1"/>
                </a:solidFill>
              </a:defRPr>
            </a:lvl1pPr>
          </a:lstStyle>
          <a:p>
            <a:r>
              <a:rPr lang="en-US"/>
              <a:t>Click to edit Master title style</a:t>
            </a:r>
            <a:endParaRPr lang="en-US" dirty="0"/>
          </a:p>
        </p:txBody>
      </p:sp>
      <p:sp>
        <p:nvSpPr>
          <p:cNvPr id="13" name="Text Placeholder 27">
            <a:extLst>
              <a:ext uri="{FF2B5EF4-FFF2-40B4-BE49-F238E27FC236}">
                <a16:creationId xmlns:a16="http://schemas.microsoft.com/office/drawing/2014/main" id="{35A86DF4-96A4-41AE-ACE3-39B4CE64AE54}"/>
              </a:ext>
            </a:extLst>
          </p:cNvPr>
          <p:cNvSpPr>
            <a:spLocks noGrp="1"/>
          </p:cNvSpPr>
          <p:nvPr>
            <p:ph type="body" sz="quarter" idx="14"/>
          </p:nvPr>
        </p:nvSpPr>
        <p:spPr>
          <a:xfrm>
            <a:off x="804673" y="4203193"/>
            <a:ext cx="4840401" cy="884237"/>
          </a:xfrm>
        </p:spPr>
        <p:txBody>
          <a:bodyPr lIns="0">
            <a:noAutofit/>
          </a:bodyPr>
          <a:lstStyle>
            <a:lvl1pPr marL="0" indent="0">
              <a:buNone/>
              <a:defRPr sz="1600">
                <a:solidFill>
                  <a:schemeClr val="accent5"/>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AB199D46-96D6-4788-8DEC-8194E5342C3C}"/>
              </a:ext>
            </a:extLst>
          </p:cNvPr>
          <p:cNvSpPr>
            <a:spLocks noGrp="1"/>
          </p:cNvSpPr>
          <p:nvPr>
            <p:ph type="body" sz="quarter" idx="15"/>
          </p:nvPr>
        </p:nvSpPr>
        <p:spPr>
          <a:xfrm>
            <a:off x="810451" y="6383934"/>
            <a:ext cx="4935335" cy="153888"/>
          </a:xfrm>
        </p:spPr>
        <p:txBody>
          <a:bodyPr lIns="0" tIns="0" rIns="0" bIns="0" anchor="t">
            <a:spAutoFit/>
          </a:bodyPr>
          <a:lstStyle>
            <a:lvl1pPr marL="0" indent="0">
              <a:buNone/>
              <a:defRPr sz="1000" spc="50" baseline="0">
                <a:solidFill>
                  <a:srgbClr val="F46462"/>
                </a:solidFill>
              </a:defRPr>
            </a:lvl1pPr>
            <a:lvl2pPr>
              <a:defRPr>
                <a:solidFill>
                  <a:srgbClr val="F46462"/>
                </a:solidFill>
              </a:defRPr>
            </a:lvl2pPr>
            <a:lvl3pPr>
              <a:defRPr>
                <a:solidFill>
                  <a:srgbClr val="F46462"/>
                </a:solidFill>
              </a:defRPr>
            </a:lvl3pPr>
            <a:lvl4pPr>
              <a:defRPr>
                <a:solidFill>
                  <a:srgbClr val="F46462"/>
                </a:solidFill>
              </a:defRPr>
            </a:lvl4pPr>
            <a:lvl5pPr>
              <a:defRPr>
                <a:solidFill>
                  <a:srgbClr val="F46462"/>
                </a:solidFill>
              </a:defRPr>
            </a:lvl5pPr>
          </a:lstStyle>
          <a:p>
            <a:pPr lvl="0"/>
            <a:r>
              <a:rPr lang="en-US"/>
              <a:t>Click to edit Master text styles</a:t>
            </a:r>
          </a:p>
        </p:txBody>
      </p:sp>
      <p:sp>
        <p:nvSpPr>
          <p:cNvPr id="3" name="Picture Placeholder 2">
            <a:extLst>
              <a:ext uri="{FF2B5EF4-FFF2-40B4-BE49-F238E27FC236}">
                <a16:creationId xmlns:a16="http://schemas.microsoft.com/office/drawing/2014/main" id="{DA95CF65-D9CE-4C29-9437-1F0D626035C1}"/>
              </a:ext>
            </a:extLst>
          </p:cNvPr>
          <p:cNvSpPr>
            <a:spLocks noGrp="1"/>
          </p:cNvSpPr>
          <p:nvPr>
            <p:ph type="pic" sz="quarter" idx="16"/>
          </p:nvPr>
        </p:nvSpPr>
        <p:spPr>
          <a:xfrm>
            <a:off x="6717101" y="0"/>
            <a:ext cx="5474899" cy="6858000"/>
          </a:xfrm>
        </p:spPr>
        <p:txBody>
          <a:bodyPr/>
          <a:lstStyle>
            <a:lvl1pPr marL="0" indent="0">
              <a:buFontTx/>
              <a:buNone/>
              <a:defRPr sz="800">
                <a:solidFill>
                  <a:schemeClr val="accent6"/>
                </a:solidFill>
              </a:defRPr>
            </a:lvl1pPr>
          </a:lstStyle>
          <a:p>
            <a:r>
              <a:rPr lang="en-US"/>
              <a:t>Click icon to add picture</a:t>
            </a:r>
            <a:endParaRPr lang="en-US" dirty="0"/>
          </a:p>
        </p:txBody>
      </p:sp>
      <p:pic>
        <p:nvPicPr>
          <p:cNvPr id="7" name="Picture 6">
            <a:extLst>
              <a:ext uri="{FF2B5EF4-FFF2-40B4-BE49-F238E27FC236}">
                <a16:creationId xmlns:a16="http://schemas.microsoft.com/office/drawing/2014/main" id="{04B3B372-3CE3-47A4-B5AF-D0D565FBF6E7}"/>
              </a:ext>
            </a:extLst>
          </p:cNvPr>
          <p:cNvPicPr>
            <a:picLocks/>
          </p:cNvPicPr>
          <p:nvPr/>
        </p:nvPicPr>
        <p:blipFill>
          <a:blip r:embed="rId2"/>
          <a:stretch>
            <a:fillRect/>
          </a:stretch>
        </p:blipFill>
        <p:spPr>
          <a:xfrm>
            <a:off x="804672" y="758952"/>
            <a:ext cx="2395728" cy="292608"/>
          </a:xfrm>
          <a:prstGeom prst="rect">
            <a:avLst/>
          </a:prstGeom>
        </p:spPr>
      </p:pic>
    </p:spTree>
    <p:extLst>
      <p:ext uri="{BB962C8B-B14F-4D97-AF65-F5344CB8AC3E}">
        <p14:creationId xmlns:p14="http://schemas.microsoft.com/office/powerpoint/2010/main" val="42329798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ison 1">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BA4785C-FCD0-409F-8FDA-58CF245689FB}"/>
              </a:ext>
            </a:extLst>
          </p:cNvPr>
          <p:cNvSpPr>
            <a:spLocks noGrp="1"/>
          </p:cNvSpPr>
          <p:nvPr>
            <p:ph type="body" sz="quarter" idx="40"/>
          </p:nvPr>
        </p:nvSpPr>
        <p:spPr>
          <a:xfrm>
            <a:off x="508084" y="1409700"/>
            <a:ext cx="5127841" cy="4775200"/>
          </a:xfrm>
        </p:spPr>
        <p:txBody>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a:extLst>
              <a:ext uri="{FF2B5EF4-FFF2-40B4-BE49-F238E27FC236}">
                <a16:creationId xmlns:a16="http://schemas.microsoft.com/office/drawing/2014/main" id="{2C15F12C-C398-4F2A-92D6-3F3E02D83CB4}"/>
              </a:ext>
            </a:extLst>
          </p:cNvPr>
          <p:cNvSpPr>
            <a:spLocks noGrp="1"/>
          </p:cNvSpPr>
          <p:nvPr>
            <p:ph type="body" sz="quarter" idx="41"/>
          </p:nvPr>
        </p:nvSpPr>
        <p:spPr>
          <a:xfrm>
            <a:off x="6237286" y="1409700"/>
            <a:ext cx="5127841" cy="4775200"/>
          </a:xfrm>
        </p:spPr>
        <p:txBody>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4D7F612D-E659-44FD-B8D8-047A2CCD8D40}"/>
              </a:ext>
            </a:extLst>
          </p:cNvPr>
          <p:cNvSpPr>
            <a:spLocks noGrp="1"/>
          </p:cNvSpPr>
          <p:nvPr>
            <p:ph type="body" sz="quarter" idx="42"/>
          </p:nvPr>
        </p:nvSpPr>
        <p:spPr>
          <a:xfrm>
            <a:off x="490665" y="1069976"/>
            <a:ext cx="5127841" cy="290791"/>
          </a:xfrm>
        </p:spPr>
        <p:txBody>
          <a:bodyPr/>
          <a:lstStyle>
            <a:lvl1pPr marL="0" indent="0" algn="l">
              <a:buFontTx/>
              <a:buNone/>
              <a:defRPr>
                <a:solidFill>
                  <a:schemeClr val="accent3"/>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07E13045-4560-4A8B-A04B-6583F5BE12EA}"/>
              </a:ext>
            </a:extLst>
          </p:cNvPr>
          <p:cNvSpPr>
            <a:spLocks noGrp="1"/>
          </p:cNvSpPr>
          <p:nvPr>
            <p:ph type="body" sz="quarter" idx="43"/>
          </p:nvPr>
        </p:nvSpPr>
        <p:spPr>
          <a:xfrm>
            <a:off x="6221381" y="1069976"/>
            <a:ext cx="5127841" cy="290791"/>
          </a:xfrm>
        </p:spPr>
        <p:txBody>
          <a:bodyPr/>
          <a:lstStyle>
            <a:lvl1pPr marL="0" indent="0" algn="l">
              <a:buFontTx/>
              <a:buNone/>
              <a:defRPr>
                <a:solidFill>
                  <a:schemeClr val="accent3"/>
                </a:solidFill>
              </a:defRPr>
            </a:lvl1pPr>
          </a:lstStyle>
          <a:p>
            <a:pPr lvl="0"/>
            <a:r>
              <a:rPr lang="en-US"/>
              <a:t>Click to edit Master text styles</a:t>
            </a:r>
          </a:p>
        </p:txBody>
      </p:sp>
      <p:sp>
        <p:nvSpPr>
          <p:cNvPr id="9" name="Text Placeholder 45">
            <a:extLst>
              <a:ext uri="{FF2B5EF4-FFF2-40B4-BE49-F238E27FC236}">
                <a16:creationId xmlns:a16="http://schemas.microsoft.com/office/drawing/2014/main" id="{FE418D28-53B0-4B27-9562-4AFDD19CCB3B}"/>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12" name="Title 1">
            <a:extLst>
              <a:ext uri="{FF2B5EF4-FFF2-40B4-BE49-F238E27FC236}">
                <a16:creationId xmlns:a16="http://schemas.microsoft.com/office/drawing/2014/main" id="{A0408C7F-577F-4A4B-9D04-69C7EE28A324}"/>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399653964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mparison 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BA4785C-FCD0-409F-8FDA-58CF245689FB}"/>
              </a:ext>
            </a:extLst>
          </p:cNvPr>
          <p:cNvSpPr>
            <a:spLocks noGrp="1"/>
          </p:cNvSpPr>
          <p:nvPr>
            <p:ph type="body" sz="quarter" idx="40"/>
          </p:nvPr>
        </p:nvSpPr>
        <p:spPr>
          <a:xfrm>
            <a:off x="508083" y="1409700"/>
            <a:ext cx="5132832" cy="4775200"/>
          </a:xfrm>
        </p:spPr>
        <p:txBody>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a:extLst>
              <a:ext uri="{FF2B5EF4-FFF2-40B4-BE49-F238E27FC236}">
                <a16:creationId xmlns:a16="http://schemas.microsoft.com/office/drawing/2014/main" id="{2C15F12C-C398-4F2A-92D6-3F3E02D83CB4}"/>
              </a:ext>
            </a:extLst>
          </p:cNvPr>
          <p:cNvSpPr>
            <a:spLocks noGrp="1"/>
          </p:cNvSpPr>
          <p:nvPr>
            <p:ph type="body" sz="quarter" idx="41"/>
          </p:nvPr>
        </p:nvSpPr>
        <p:spPr>
          <a:xfrm>
            <a:off x="6237743" y="1409700"/>
            <a:ext cx="5132832" cy="4775200"/>
          </a:xfrm>
        </p:spPr>
        <p:txBody>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CF14B058-04E9-46B9-897A-F3622250B07E}"/>
              </a:ext>
            </a:extLst>
          </p:cNvPr>
          <p:cNvSpPr/>
          <p:nvPr/>
        </p:nvSpPr>
        <p:spPr>
          <a:xfrm>
            <a:off x="0" y="0"/>
            <a:ext cx="12192000" cy="1219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45">
            <a:extLst>
              <a:ext uri="{FF2B5EF4-FFF2-40B4-BE49-F238E27FC236}">
                <a16:creationId xmlns:a16="http://schemas.microsoft.com/office/drawing/2014/main" id="{9AF7F6AF-634F-464A-AD89-38F850C9BD70}"/>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11" name="Title 1">
            <a:extLst>
              <a:ext uri="{FF2B5EF4-FFF2-40B4-BE49-F238E27FC236}">
                <a16:creationId xmlns:a16="http://schemas.microsoft.com/office/drawing/2014/main" id="{2469468E-243D-4D80-822E-45F050D5D4F3}"/>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1312876030"/>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omparis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864BE7-C7AB-4861-A3BD-0AF41515216B}"/>
              </a:ext>
            </a:extLst>
          </p:cNvPr>
          <p:cNvSpPr/>
          <p:nvPr/>
        </p:nvSpPr>
        <p:spPr>
          <a:xfrm>
            <a:off x="3444875" y="0"/>
            <a:ext cx="8747125"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5F1EE747-4979-4609-81B3-C44958E63828}"/>
              </a:ext>
            </a:extLst>
          </p:cNvPr>
          <p:cNvSpPr/>
          <p:nvPr/>
        </p:nvSpPr>
        <p:spPr>
          <a:xfrm>
            <a:off x="0" y="0"/>
            <a:ext cx="3444875"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EBA4785C-FCD0-409F-8FDA-58CF245689FB}"/>
              </a:ext>
            </a:extLst>
          </p:cNvPr>
          <p:cNvSpPr>
            <a:spLocks noGrp="1"/>
          </p:cNvSpPr>
          <p:nvPr>
            <p:ph type="body" sz="quarter" idx="40"/>
          </p:nvPr>
        </p:nvSpPr>
        <p:spPr>
          <a:xfrm>
            <a:off x="508083" y="1409700"/>
            <a:ext cx="2720892" cy="4775200"/>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a:extLst>
              <a:ext uri="{FF2B5EF4-FFF2-40B4-BE49-F238E27FC236}">
                <a16:creationId xmlns:a16="http://schemas.microsoft.com/office/drawing/2014/main" id="{2C15F12C-C398-4F2A-92D6-3F3E02D83CB4}"/>
              </a:ext>
            </a:extLst>
          </p:cNvPr>
          <p:cNvSpPr>
            <a:spLocks noGrp="1"/>
          </p:cNvSpPr>
          <p:nvPr>
            <p:ph type="body" sz="quarter" idx="41"/>
          </p:nvPr>
        </p:nvSpPr>
        <p:spPr>
          <a:xfrm>
            <a:off x="3737058" y="1409700"/>
            <a:ext cx="7966765" cy="4775200"/>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5">
            <a:extLst>
              <a:ext uri="{FF2B5EF4-FFF2-40B4-BE49-F238E27FC236}">
                <a16:creationId xmlns:a16="http://schemas.microsoft.com/office/drawing/2014/main" id="{8174D9C5-0F83-4626-A607-3FF5498DE6F0}"/>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15" name="Title 1">
            <a:extLst>
              <a:ext uri="{FF2B5EF4-FFF2-40B4-BE49-F238E27FC236}">
                <a16:creationId xmlns:a16="http://schemas.microsoft.com/office/drawing/2014/main" id="{A03EF04B-CA88-4470-AB25-19E4238C6C4E}"/>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bg1"/>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BA298E0A-0826-403D-A521-AAD98445404D}"/>
              </a:ext>
            </a:extLst>
          </p:cNvPr>
          <p:cNvSpPr/>
          <p:nvPr/>
        </p:nvSpPr>
        <p:spPr>
          <a:xfrm>
            <a:off x="11537365" y="6502739"/>
            <a:ext cx="295274" cy="200055"/>
          </a:xfrm>
          <a:prstGeom prst="rect">
            <a:avLst/>
          </a:prstGeom>
        </p:spPr>
        <p:txBody>
          <a:bodyPr wrap="none">
            <a:spAutoFit/>
          </a:bodyPr>
          <a:lstStyle/>
          <a:p>
            <a:fld id="{684A41F7-8966-4ED9-BA1F-8EBC30B2B5A8}" type="slidenum">
              <a:rPr lang="en-GB" sz="700">
                <a:solidFill>
                  <a:schemeClr val="bg1"/>
                </a:solidFill>
              </a:rPr>
              <a:pPr/>
              <a:t>‹#›</a:t>
            </a:fld>
            <a:endParaRPr lang="en-US" sz="700">
              <a:solidFill>
                <a:schemeClr val="bg1"/>
              </a:solidFill>
            </a:endParaRPr>
          </a:p>
        </p:txBody>
      </p:sp>
      <p:sp>
        <p:nvSpPr>
          <p:cNvPr id="16" name="TextBox 15">
            <a:extLst>
              <a:ext uri="{FF2B5EF4-FFF2-40B4-BE49-F238E27FC236}">
                <a16:creationId xmlns:a16="http://schemas.microsoft.com/office/drawing/2014/main" id="{951BA051-CB1D-42F7-B28D-5B67152FA0E3}"/>
              </a:ext>
            </a:extLst>
          </p:cNvPr>
          <p:cNvSpPr txBox="1"/>
          <p:nvPr/>
        </p:nvSpPr>
        <p:spPr>
          <a:xfrm>
            <a:off x="1086856" y="6556658"/>
            <a:ext cx="2358019" cy="92333"/>
          </a:xfrm>
          <a:prstGeom prst="rect">
            <a:avLst/>
          </a:prstGeom>
          <a:noFill/>
        </p:spPr>
        <p:txBody>
          <a:bodyPr wrap="square" lIns="0" tIns="0" rIns="0" bIns="0" rtlCol="0">
            <a:spAutoFit/>
          </a:bodyPr>
          <a:lstStyle/>
          <a:p>
            <a:pPr>
              <a:defRPr/>
            </a:pPr>
            <a:r>
              <a:rPr lang="en-NZ" sz="600" dirty="0">
                <a:solidFill>
                  <a:schemeClr val="bg1"/>
                </a:solidFill>
                <a:latin typeface="Arial" panose="020B0604020202020204" pitchFamily="34" charset="0"/>
                <a:cs typeface="Arial" panose="020B0604020202020204" pitchFamily="34" charset="0"/>
              </a:rPr>
              <a:t>Confidential &amp; Proprietary ©2023</a:t>
            </a:r>
            <a:r>
              <a:rPr lang="en-NZ" sz="600" baseline="0" dirty="0">
                <a:solidFill>
                  <a:schemeClr val="bg1"/>
                </a:solidFill>
                <a:latin typeface="Arial" panose="020B0604020202020204" pitchFamily="34" charset="0"/>
                <a:cs typeface="Arial" panose="020B0604020202020204" pitchFamily="34" charset="0"/>
              </a:rPr>
              <a:t> </a:t>
            </a:r>
            <a:r>
              <a:rPr lang="en-NZ" sz="600" dirty="0">
                <a:solidFill>
                  <a:schemeClr val="bg1"/>
                </a:solidFill>
                <a:latin typeface="Arial" panose="020B0604020202020204" pitchFamily="34" charset="0"/>
                <a:cs typeface="Arial" panose="020B0604020202020204" pitchFamily="34" charset="0"/>
              </a:rPr>
              <a:t>Vinson &amp; Elkins LLP  </a:t>
            </a:r>
            <a:r>
              <a:rPr lang="en-NZ" sz="600" b="1" dirty="0">
                <a:solidFill>
                  <a:schemeClr val="bg1"/>
                </a:solidFill>
                <a:latin typeface="Arial" panose="020B0604020202020204" pitchFamily="34" charset="0"/>
                <a:cs typeface="Arial" panose="020B0604020202020204" pitchFamily="34" charset="0"/>
              </a:rPr>
              <a:t>velaw.com</a:t>
            </a:r>
            <a:endParaRPr lang="en-GB" sz="600" dirty="0">
              <a:solidFill>
                <a:schemeClr val="bg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F4BC7BCF-471F-40D8-BDA1-EE758EEF4501}"/>
              </a:ext>
            </a:extLst>
          </p:cNvPr>
          <p:cNvPicPr>
            <a:picLocks noChangeAspect="1"/>
          </p:cNvPicPr>
          <p:nvPr/>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711741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1_Comparis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864BE7-C7AB-4861-A3BD-0AF41515216B}"/>
              </a:ext>
            </a:extLst>
          </p:cNvPr>
          <p:cNvSpPr/>
          <p:nvPr/>
        </p:nvSpPr>
        <p:spPr>
          <a:xfrm>
            <a:off x="6096000" y="0"/>
            <a:ext cx="6096000" cy="68580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5F1EE747-4979-4609-81B3-C44958E63828}"/>
              </a:ext>
            </a:extLst>
          </p:cNvPr>
          <p:cNvSpPr/>
          <p:nvPr/>
        </p:nvSpPr>
        <p:spPr>
          <a:xfrm>
            <a:off x="0" y="0"/>
            <a:ext cx="8362950" cy="68580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EBA4785C-FCD0-409F-8FDA-58CF245689FB}"/>
              </a:ext>
            </a:extLst>
          </p:cNvPr>
          <p:cNvSpPr>
            <a:spLocks noGrp="1"/>
          </p:cNvSpPr>
          <p:nvPr>
            <p:ph type="body" sz="quarter" idx="40"/>
          </p:nvPr>
        </p:nvSpPr>
        <p:spPr>
          <a:xfrm>
            <a:off x="508082" y="1409700"/>
            <a:ext cx="7623865" cy="4775200"/>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a:extLst>
              <a:ext uri="{FF2B5EF4-FFF2-40B4-BE49-F238E27FC236}">
                <a16:creationId xmlns:a16="http://schemas.microsoft.com/office/drawing/2014/main" id="{2C15F12C-C398-4F2A-92D6-3F3E02D83CB4}"/>
              </a:ext>
            </a:extLst>
          </p:cNvPr>
          <p:cNvSpPr>
            <a:spLocks noGrp="1"/>
          </p:cNvSpPr>
          <p:nvPr>
            <p:ph type="body" sz="quarter" idx="41"/>
          </p:nvPr>
        </p:nvSpPr>
        <p:spPr>
          <a:xfrm>
            <a:off x="8620125" y="1409700"/>
            <a:ext cx="3083698" cy="4775200"/>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5">
            <a:extLst>
              <a:ext uri="{FF2B5EF4-FFF2-40B4-BE49-F238E27FC236}">
                <a16:creationId xmlns:a16="http://schemas.microsoft.com/office/drawing/2014/main" id="{8174D9C5-0F83-4626-A607-3FF5498DE6F0}"/>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15" name="Title 1">
            <a:extLst>
              <a:ext uri="{FF2B5EF4-FFF2-40B4-BE49-F238E27FC236}">
                <a16:creationId xmlns:a16="http://schemas.microsoft.com/office/drawing/2014/main" id="{A03EF04B-CA88-4470-AB25-19E4238C6C4E}"/>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bg1"/>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BA298E0A-0826-403D-A521-AAD98445404D}"/>
              </a:ext>
            </a:extLst>
          </p:cNvPr>
          <p:cNvSpPr/>
          <p:nvPr/>
        </p:nvSpPr>
        <p:spPr>
          <a:xfrm>
            <a:off x="11537365" y="6502739"/>
            <a:ext cx="295274" cy="200055"/>
          </a:xfrm>
          <a:prstGeom prst="rect">
            <a:avLst/>
          </a:prstGeom>
        </p:spPr>
        <p:txBody>
          <a:bodyPr wrap="square">
            <a:spAutoFit/>
          </a:bodyPr>
          <a:lstStyle/>
          <a:p>
            <a:fld id="{684A41F7-8966-4ED9-BA1F-8EBC30B2B5A8}" type="slidenum">
              <a:rPr lang="en-GB" sz="700">
                <a:solidFill>
                  <a:schemeClr val="bg1"/>
                </a:solidFill>
              </a:rPr>
              <a:pPr/>
              <a:t>‹#›</a:t>
            </a:fld>
            <a:endParaRPr lang="en-US" sz="700" dirty="0">
              <a:solidFill>
                <a:schemeClr val="bg1"/>
              </a:solidFill>
            </a:endParaRPr>
          </a:p>
        </p:txBody>
      </p:sp>
      <p:sp>
        <p:nvSpPr>
          <p:cNvPr id="16" name="TextBox 15">
            <a:extLst>
              <a:ext uri="{FF2B5EF4-FFF2-40B4-BE49-F238E27FC236}">
                <a16:creationId xmlns:a16="http://schemas.microsoft.com/office/drawing/2014/main" id="{951BA051-CB1D-42F7-B28D-5B67152FA0E3}"/>
              </a:ext>
            </a:extLst>
          </p:cNvPr>
          <p:cNvSpPr txBox="1"/>
          <p:nvPr/>
        </p:nvSpPr>
        <p:spPr>
          <a:xfrm>
            <a:off x="1086856" y="6556658"/>
            <a:ext cx="2358019" cy="92333"/>
          </a:xfrm>
          <a:prstGeom prst="rect">
            <a:avLst/>
          </a:prstGeom>
          <a:noFill/>
        </p:spPr>
        <p:txBody>
          <a:bodyPr wrap="square" lIns="0" tIns="0" rIns="0" bIns="0" rtlCol="0">
            <a:spAutoFit/>
          </a:bodyPr>
          <a:lstStyle/>
          <a:p>
            <a:pPr>
              <a:defRPr/>
            </a:pPr>
            <a:r>
              <a:rPr lang="en-NZ" sz="600" dirty="0">
                <a:solidFill>
                  <a:schemeClr val="bg1"/>
                </a:solidFill>
                <a:latin typeface="Arial" panose="020B0604020202020204" pitchFamily="34" charset="0"/>
                <a:cs typeface="Arial" panose="020B0604020202020204" pitchFamily="34" charset="0"/>
              </a:rPr>
              <a:t>Confidential &amp; Proprietary ©2023</a:t>
            </a:r>
            <a:r>
              <a:rPr lang="en-NZ" sz="600" baseline="0" dirty="0">
                <a:solidFill>
                  <a:schemeClr val="bg1"/>
                </a:solidFill>
                <a:latin typeface="Arial" panose="020B0604020202020204" pitchFamily="34" charset="0"/>
                <a:cs typeface="Arial" panose="020B0604020202020204" pitchFamily="34" charset="0"/>
              </a:rPr>
              <a:t> </a:t>
            </a:r>
            <a:r>
              <a:rPr lang="en-NZ" sz="600" dirty="0">
                <a:solidFill>
                  <a:schemeClr val="bg1"/>
                </a:solidFill>
                <a:latin typeface="Arial" panose="020B0604020202020204" pitchFamily="34" charset="0"/>
                <a:cs typeface="Arial" panose="020B0604020202020204" pitchFamily="34" charset="0"/>
              </a:rPr>
              <a:t>Vinson &amp; Elkins LLP  </a:t>
            </a:r>
            <a:r>
              <a:rPr lang="en-NZ" sz="600" b="1" dirty="0">
                <a:solidFill>
                  <a:schemeClr val="bg1"/>
                </a:solidFill>
                <a:latin typeface="Arial" panose="020B0604020202020204" pitchFamily="34" charset="0"/>
                <a:cs typeface="Arial" panose="020B0604020202020204" pitchFamily="34" charset="0"/>
              </a:rPr>
              <a:t>velaw.com</a:t>
            </a:r>
            <a:endParaRPr lang="en-GB" sz="600" dirty="0">
              <a:solidFill>
                <a:schemeClr val="bg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F4BC7BCF-471F-40D8-BDA1-EE758EEF4501}"/>
              </a:ext>
            </a:extLst>
          </p:cNvPr>
          <p:cNvPicPr>
            <a:picLocks noChangeAspect="1"/>
          </p:cNvPicPr>
          <p:nvPr/>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1996939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harts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553536-B43E-406B-BC21-B61F4AFC9D9A}"/>
              </a:ext>
            </a:extLst>
          </p:cNvPr>
          <p:cNvSpPr>
            <a:spLocks noGrp="1"/>
          </p:cNvSpPr>
          <p:nvPr>
            <p:ph type="body" sz="quarter" idx="26"/>
          </p:nvPr>
        </p:nvSpPr>
        <p:spPr>
          <a:xfrm>
            <a:off x="508000" y="1409700"/>
            <a:ext cx="5588000" cy="4845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5">
            <a:extLst>
              <a:ext uri="{FF2B5EF4-FFF2-40B4-BE49-F238E27FC236}">
                <a16:creationId xmlns:a16="http://schemas.microsoft.com/office/drawing/2014/main" id="{CB2313B0-CDB8-4B67-8BA6-C6309A680E73}"/>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6" name="Title 1">
            <a:extLst>
              <a:ext uri="{FF2B5EF4-FFF2-40B4-BE49-F238E27FC236}">
                <a16:creationId xmlns:a16="http://schemas.microsoft.com/office/drawing/2014/main" id="{0D59F563-48DC-48E7-ACCC-62D3544B6600}"/>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3012988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harts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2F130A-C0E4-4D33-B105-B83270001EFA}"/>
              </a:ext>
            </a:extLst>
          </p:cNvPr>
          <p:cNvSpPr/>
          <p:nvPr/>
        </p:nvSpPr>
        <p:spPr>
          <a:xfrm>
            <a:off x="0" y="0"/>
            <a:ext cx="12192000" cy="1219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A8553536-B43E-406B-BC21-B61F4AFC9D9A}"/>
              </a:ext>
            </a:extLst>
          </p:cNvPr>
          <p:cNvSpPr>
            <a:spLocks noGrp="1"/>
          </p:cNvSpPr>
          <p:nvPr>
            <p:ph type="body" sz="quarter" idx="26"/>
          </p:nvPr>
        </p:nvSpPr>
        <p:spPr>
          <a:xfrm>
            <a:off x="508000" y="1409700"/>
            <a:ext cx="5588000" cy="4845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5">
            <a:extLst>
              <a:ext uri="{FF2B5EF4-FFF2-40B4-BE49-F238E27FC236}">
                <a16:creationId xmlns:a16="http://schemas.microsoft.com/office/drawing/2014/main" id="{6F58530C-544C-4584-A555-BF5DDAACE1D6}"/>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10" name="Title 1">
            <a:extLst>
              <a:ext uri="{FF2B5EF4-FFF2-40B4-BE49-F238E27FC236}">
                <a16:creationId xmlns:a16="http://schemas.microsoft.com/office/drawing/2014/main" id="{970E279A-EC44-44B4-BA4E-87BFF8162A6F}"/>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1175842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i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523C1-9CA8-4511-9F29-53134CF68BD1}"/>
              </a:ext>
            </a:extLst>
          </p:cNvPr>
          <p:cNvSpPr/>
          <p:nvPr/>
        </p:nvSpPr>
        <p:spPr>
          <a:xfrm>
            <a:off x="0" y="0"/>
            <a:ext cx="12192000" cy="203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88179" y="599733"/>
            <a:ext cx="6284383" cy="430887"/>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r>
              <a:rPr lang="en-US"/>
              <a:t>Click to edit Master text styles</a:t>
            </a:r>
          </a:p>
        </p:txBody>
      </p:sp>
      <p:sp>
        <p:nvSpPr>
          <p:cNvPr id="30" name="Text Placeholder 45">
            <a:extLst>
              <a:ext uri="{FF2B5EF4-FFF2-40B4-BE49-F238E27FC236}">
                <a16:creationId xmlns:a16="http://schemas.microsoft.com/office/drawing/2014/main" id="{5172E7DF-7D4A-4758-9080-07E56AA02370}"/>
              </a:ext>
            </a:extLst>
          </p:cNvPr>
          <p:cNvSpPr>
            <a:spLocks noGrp="1"/>
          </p:cNvSpPr>
          <p:nvPr>
            <p:ph type="body" sz="quarter" idx="25"/>
          </p:nvPr>
        </p:nvSpPr>
        <p:spPr>
          <a:xfrm>
            <a:off x="500153" y="1401310"/>
            <a:ext cx="6272407"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1"/>
                </a:solidFill>
              </a:defRPr>
            </a:lvl1pPr>
          </a:lstStyle>
          <a:p>
            <a:pPr lvl="0"/>
            <a:r>
              <a:rPr lang="en-US"/>
              <a:t>Click to edit Master text styles</a:t>
            </a:r>
          </a:p>
        </p:txBody>
      </p:sp>
      <p:sp>
        <p:nvSpPr>
          <p:cNvPr id="31" name="Text Placeholder 45">
            <a:extLst>
              <a:ext uri="{FF2B5EF4-FFF2-40B4-BE49-F238E27FC236}">
                <a16:creationId xmlns:a16="http://schemas.microsoft.com/office/drawing/2014/main" id="{3B59F4CE-390A-434E-AE08-5AB1768C4A16}"/>
              </a:ext>
            </a:extLst>
          </p:cNvPr>
          <p:cNvSpPr>
            <a:spLocks noGrp="1"/>
          </p:cNvSpPr>
          <p:nvPr>
            <p:ph type="body" sz="quarter" idx="28"/>
          </p:nvPr>
        </p:nvSpPr>
        <p:spPr>
          <a:xfrm>
            <a:off x="499469" y="1080418"/>
            <a:ext cx="6273092" cy="184666"/>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5"/>
                </a:solidFill>
              </a:defRPr>
            </a:lvl1pPr>
          </a:lstStyle>
          <a:p>
            <a:pPr lvl="0"/>
            <a:r>
              <a:rPr lang="en-US"/>
              <a:t>Click to edit Master text styles</a:t>
            </a:r>
          </a:p>
        </p:txBody>
      </p:sp>
      <p:sp>
        <p:nvSpPr>
          <p:cNvPr id="33" name="Text Placeholder 43">
            <a:extLst>
              <a:ext uri="{FF2B5EF4-FFF2-40B4-BE49-F238E27FC236}">
                <a16:creationId xmlns:a16="http://schemas.microsoft.com/office/drawing/2014/main" id="{D9C3E960-B726-457F-8307-CE7F759599B9}"/>
              </a:ext>
            </a:extLst>
          </p:cNvPr>
          <p:cNvSpPr>
            <a:spLocks noGrp="1"/>
          </p:cNvSpPr>
          <p:nvPr>
            <p:ph type="body" sz="quarter" idx="29"/>
          </p:nvPr>
        </p:nvSpPr>
        <p:spPr>
          <a:xfrm>
            <a:off x="499682" y="2653031"/>
            <a:ext cx="5804973" cy="1300433"/>
          </a:xfrm>
        </p:spPr>
        <p:txBody>
          <a:bodyPr lIns="0">
            <a:noAutofit/>
          </a:bodyPr>
          <a:lstStyle>
            <a:lvl1pPr marL="0" indent="0">
              <a:lnSpc>
                <a:spcPct val="100000"/>
              </a:lnSpc>
              <a:spcBef>
                <a:spcPts val="0"/>
              </a:spcBef>
              <a:spcAft>
                <a:spcPts val="600"/>
              </a:spcAft>
              <a:buNone/>
              <a:defRPr sz="900"/>
            </a:lvl1pPr>
          </a:lstStyle>
          <a:p>
            <a:pPr lvl="0"/>
            <a:r>
              <a:rPr lang="en-US"/>
              <a:t>Click to edit Master text styles</a:t>
            </a:r>
          </a:p>
        </p:txBody>
      </p:sp>
      <p:sp>
        <p:nvSpPr>
          <p:cNvPr id="34" name="Picture Placeholder 10">
            <a:extLst>
              <a:ext uri="{FF2B5EF4-FFF2-40B4-BE49-F238E27FC236}">
                <a16:creationId xmlns:a16="http://schemas.microsoft.com/office/drawing/2014/main" id="{20F91F25-C3A2-47A2-BA50-A44506F23AD4}"/>
              </a:ext>
            </a:extLst>
          </p:cNvPr>
          <p:cNvSpPr>
            <a:spLocks noGrp="1"/>
          </p:cNvSpPr>
          <p:nvPr>
            <p:ph type="pic" sz="quarter" idx="30"/>
          </p:nvPr>
        </p:nvSpPr>
        <p:spPr>
          <a:xfrm>
            <a:off x="8320699" y="257349"/>
            <a:ext cx="3054096" cy="2798064"/>
          </a:xfrm>
        </p:spPr>
        <p:txBody>
          <a:bodyPr/>
          <a:lstStyle>
            <a:lvl1pPr marL="0" indent="0" algn="r">
              <a:buFontTx/>
              <a:buNone/>
              <a:defRPr sz="900">
                <a:solidFill>
                  <a:schemeClr val="accent6"/>
                </a:solidFill>
              </a:defRPr>
            </a:lvl1pPr>
          </a:lstStyle>
          <a:p>
            <a:r>
              <a:rPr lang="en-US"/>
              <a:t>Click icon to add picture</a:t>
            </a:r>
            <a:endParaRPr lang="en-US" dirty="0"/>
          </a:p>
        </p:txBody>
      </p:sp>
      <p:sp>
        <p:nvSpPr>
          <p:cNvPr id="4" name="Text Placeholder 3">
            <a:extLst>
              <a:ext uri="{FF2B5EF4-FFF2-40B4-BE49-F238E27FC236}">
                <a16:creationId xmlns:a16="http://schemas.microsoft.com/office/drawing/2014/main" id="{9C4A2B22-8621-4EBF-B1FB-5B29BC432F8F}"/>
              </a:ext>
            </a:extLst>
          </p:cNvPr>
          <p:cNvSpPr>
            <a:spLocks noGrp="1"/>
          </p:cNvSpPr>
          <p:nvPr>
            <p:ph type="body" sz="quarter" idx="31"/>
          </p:nvPr>
        </p:nvSpPr>
        <p:spPr>
          <a:xfrm>
            <a:off x="499468" y="4277015"/>
            <a:ext cx="5382939" cy="138499"/>
          </a:xfrm>
        </p:spPr>
        <p:txBody>
          <a:bodyPr lIns="0" anchor="b">
            <a:spAutoFit/>
          </a:bodyPr>
          <a:lstStyle>
            <a:lvl1pPr marL="0" indent="0">
              <a:lnSpc>
                <a:spcPct val="100000"/>
              </a:lnSpc>
              <a:spcBef>
                <a:spcPts val="0"/>
              </a:spcBef>
              <a:buFont typeface="Arial" panose="020B0604020202020204" pitchFamily="34" charset="0"/>
              <a:buNone/>
              <a:defRPr sz="900" b="1">
                <a:solidFill>
                  <a:schemeClr val="accent2"/>
                </a:solidFill>
              </a:defRPr>
            </a:lvl1pPr>
            <a:lvl2pPr marL="457200" indent="0">
              <a:buNone/>
              <a:defRPr/>
            </a:lvl2pPr>
          </a:lstStyle>
          <a:p>
            <a:pPr lvl="0"/>
            <a:r>
              <a:rPr lang="en-US"/>
              <a:t>Click to edit Master text styles</a:t>
            </a:r>
          </a:p>
        </p:txBody>
      </p:sp>
      <p:sp>
        <p:nvSpPr>
          <p:cNvPr id="15" name="Text Placeholder 3">
            <a:extLst>
              <a:ext uri="{FF2B5EF4-FFF2-40B4-BE49-F238E27FC236}">
                <a16:creationId xmlns:a16="http://schemas.microsoft.com/office/drawing/2014/main" id="{58A87BD4-8881-4BE5-8449-88BD9C97094E}"/>
              </a:ext>
            </a:extLst>
          </p:cNvPr>
          <p:cNvSpPr>
            <a:spLocks noGrp="1"/>
          </p:cNvSpPr>
          <p:nvPr>
            <p:ph type="body" sz="quarter" idx="32"/>
          </p:nvPr>
        </p:nvSpPr>
        <p:spPr>
          <a:xfrm>
            <a:off x="517529" y="4481019"/>
            <a:ext cx="5382939" cy="1792115"/>
          </a:xfrm>
        </p:spPr>
        <p:txBody>
          <a:bodyPr lIns="0">
            <a:noAutofit/>
          </a:bodyPr>
          <a:lstStyle>
            <a:lvl1pPr marL="171450" indent="-171450">
              <a:spcAft>
                <a:spcPts val="600"/>
              </a:spcAft>
              <a:buClr>
                <a:srgbClr val="F46462"/>
              </a:buClr>
              <a:buFont typeface="Arial" panose="020B0604020202020204" pitchFamily="34" charset="0"/>
              <a:buChar char="•"/>
              <a:defRPr sz="900" b="0">
                <a:solidFill>
                  <a:schemeClr val="accent1"/>
                </a:solidFill>
              </a:defRPr>
            </a:lvl1pPr>
            <a:lvl2pPr marL="457200" indent="0">
              <a:buNone/>
              <a:defRPr/>
            </a:lvl2pPr>
          </a:lstStyle>
          <a:p>
            <a:pPr lvl="0"/>
            <a:r>
              <a:rPr lang="en-US"/>
              <a:t>Click to edit Master text styles</a:t>
            </a:r>
          </a:p>
        </p:txBody>
      </p:sp>
      <p:sp>
        <p:nvSpPr>
          <p:cNvPr id="16" name="Text Placeholder 3">
            <a:extLst>
              <a:ext uri="{FF2B5EF4-FFF2-40B4-BE49-F238E27FC236}">
                <a16:creationId xmlns:a16="http://schemas.microsoft.com/office/drawing/2014/main" id="{62EF2D89-768B-4A87-B4B5-FF12DC912099}"/>
              </a:ext>
            </a:extLst>
          </p:cNvPr>
          <p:cNvSpPr>
            <a:spLocks noGrp="1"/>
          </p:cNvSpPr>
          <p:nvPr>
            <p:ph type="body" sz="quarter" idx="33"/>
          </p:nvPr>
        </p:nvSpPr>
        <p:spPr>
          <a:xfrm>
            <a:off x="6286593" y="4277015"/>
            <a:ext cx="5382939" cy="138499"/>
          </a:xfrm>
        </p:spPr>
        <p:txBody>
          <a:bodyPr lIns="0" anchor="b">
            <a:spAutoFit/>
          </a:bodyPr>
          <a:lstStyle>
            <a:lvl1pPr marL="0" indent="0">
              <a:lnSpc>
                <a:spcPct val="100000"/>
              </a:lnSpc>
              <a:spcBef>
                <a:spcPts val="0"/>
              </a:spcBef>
              <a:buFont typeface="Arial" panose="020B0604020202020204" pitchFamily="34" charset="0"/>
              <a:buNone/>
              <a:defRPr sz="900" b="1">
                <a:solidFill>
                  <a:schemeClr val="accent2"/>
                </a:solidFill>
              </a:defRPr>
            </a:lvl1pPr>
            <a:lvl2pPr marL="457200" indent="0">
              <a:buNone/>
              <a:defRPr/>
            </a:lvl2pPr>
          </a:lstStyle>
          <a:p>
            <a:pPr lvl="0"/>
            <a:r>
              <a:rPr lang="en-US"/>
              <a:t>Click to edit Master text styles</a:t>
            </a:r>
          </a:p>
        </p:txBody>
      </p:sp>
      <p:sp>
        <p:nvSpPr>
          <p:cNvPr id="17" name="Text Placeholder 3">
            <a:extLst>
              <a:ext uri="{FF2B5EF4-FFF2-40B4-BE49-F238E27FC236}">
                <a16:creationId xmlns:a16="http://schemas.microsoft.com/office/drawing/2014/main" id="{B68206BB-3780-4F6B-BF22-75DB92FB9A11}"/>
              </a:ext>
            </a:extLst>
          </p:cNvPr>
          <p:cNvSpPr>
            <a:spLocks noGrp="1"/>
          </p:cNvSpPr>
          <p:nvPr>
            <p:ph type="body" sz="quarter" idx="34"/>
          </p:nvPr>
        </p:nvSpPr>
        <p:spPr>
          <a:xfrm>
            <a:off x="6304655" y="4481019"/>
            <a:ext cx="5382939" cy="1792115"/>
          </a:xfrm>
        </p:spPr>
        <p:txBody>
          <a:bodyPr lIns="0">
            <a:noAutofit/>
          </a:bodyPr>
          <a:lstStyle>
            <a:lvl1pPr marL="171450" indent="-171450">
              <a:spcAft>
                <a:spcPts val="600"/>
              </a:spcAft>
              <a:buClr>
                <a:srgbClr val="F46462"/>
              </a:buClr>
              <a:buFont typeface="Arial" panose="020B0604020202020204" pitchFamily="34" charset="0"/>
              <a:buChar char="•"/>
              <a:defRPr sz="900" b="0">
                <a:solidFill>
                  <a:schemeClr val="accent1"/>
                </a:solidFill>
              </a:defRPr>
            </a:lvl1pPr>
            <a:lvl2pPr marL="457200" indent="0">
              <a:buNone/>
              <a:defRPr/>
            </a:lvl2pPr>
          </a:lstStyle>
          <a:p>
            <a:pPr lvl="0"/>
            <a:r>
              <a:rPr lang="en-US"/>
              <a:t>Click to edit Master text styles</a:t>
            </a:r>
          </a:p>
        </p:txBody>
      </p:sp>
      <p:sp>
        <p:nvSpPr>
          <p:cNvPr id="18" name="Text Placeholder 3">
            <a:extLst>
              <a:ext uri="{FF2B5EF4-FFF2-40B4-BE49-F238E27FC236}">
                <a16:creationId xmlns:a16="http://schemas.microsoft.com/office/drawing/2014/main" id="{D92E8A4A-4E38-48CD-BAB3-54F5A13D0B2A}"/>
              </a:ext>
            </a:extLst>
          </p:cNvPr>
          <p:cNvSpPr>
            <a:spLocks noGrp="1"/>
          </p:cNvSpPr>
          <p:nvPr>
            <p:ph type="body" sz="quarter" idx="35"/>
          </p:nvPr>
        </p:nvSpPr>
        <p:spPr>
          <a:xfrm>
            <a:off x="508000" y="2430022"/>
            <a:ext cx="5778593" cy="138499"/>
          </a:xfrm>
        </p:spPr>
        <p:txBody>
          <a:bodyPr wrap="square" lIns="0" anchor="b" anchorCtr="0">
            <a:spAutoFit/>
          </a:bodyPr>
          <a:lstStyle>
            <a:lvl1pPr marL="0" indent="0">
              <a:lnSpc>
                <a:spcPct val="100000"/>
              </a:lnSpc>
              <a:spcBef>
                <a:spcPts val="0"/>
              </a:spcBef>
              <a:buFont typeface="Arial" panose="020B0604020202020204" pitchFamily="34" charset="0"/>
              <a:buNone/>
              <a:defRPr sz="900" b="1">
                <a:solidFill>
                  <a:schemeClr val="accent2"/>
                </a:solidFill>
              </a:defRPr>
            </a:lvl1pPr>
            <a:lvl2pPr marL="457200" indent="0">
              <a:buNone/>
              <a:defRPr/>
            </a:lvl2pPr>
          </a:lstStyle>
          <a:p>
            <a:pPr lvl="0"/>
            <a:r>
              <a:rPr lang="en-US"/>
              <a:t>Click to edit Master text styles</a:t>
            </a:r>
          </a:p>
        </p:txBody>
      </p:sp>
      <p:sp>
        <p:nvSpPr>
          <p:cNvPr id="14" name="Title 1">
            <a:extLst>
              <a:ext uri="{FF2B5EF4-FFF2-40B4-BE49-F238E27FC236}">
                <a16:creationId xmlns:a16="http://schemas.microsoft.com/office/drawing/2014/main" id="{2282410B-1BF5-4A83-9BD9-57DB2503762C}"/>
              </a:ext>
            </a:extLst>
          </p:cNvPr>
          <p:cNvSpPr>
            <a:spLocks noGrp="1"/>
          </p:cNvSpPr>
          <p:nvPr>
            <p:ph type="title"/>
          </p:nvPr>
        </p:nvSpPr>
        <p:spPr>
          <a:xfrm>
            <a:off x="502250" y="343125"/>
            <a:ext cx="6284383" cy="184666"/>
          </a:xfrm>
        </p:spPr>
        <p:txBody>
          <a:bodyPr lIns="0" tIns="0" rIns="0" bIns="0" anchor="ctr" anchorCtr="0">
            <a:noAutofit/>
          </a:bodyPr>
          <a:lstStyle>
            <a:lvl1pPr>
              <a:defRPr sz="1200" b="1">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1528579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922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ack Page 1">
    <p:bg>
      <p:bgPr>
        <a:solidFill>
          <a:schemeClr val="bg2"/>
        </a:solidFill>
        <a:effectLst/>
      </p:bgPr>
    </p:bg>
    <p:spTree>
      <p:nvGrpSpPr>
        <p:cNvPr id="1" name=""/>
        <p:cNvGrpSpPr/>
        <p:nvPr/>
      </p:nvGrpSpPr>
      <p:grpSpPr>
        <a:xfrm>
          <a:off x="0" y="0"/>
          <a:ext cx="0" cy="0"/>
          <a:chOff x="0" y="0"/>
          <a:chExt cx="0" cy="0"/>
        </a:xfrm>
      </p:grpSpPr>
      <p:sp>
        <p:nvSpPr>
          <p:cNvPr id="8" name="Text Placeholder 17">
            <a:extLst>
              <a:ext uri="{FF2B5EF4-FFF2-40B4-BE49-F238E27FC236}">
                <a16:creationId xmlns:a16="http://schemas.microsoft.com/office/drawing/2014/main" id="{7D8CD73D-8335-4BB2-A371-F2CEBBFFE769}"/>
              </a:ext>
            </a:extLst>
          </p:cNvPr>
          <p:cNvSpPr>
            <a:spLocks noGrp="1"/>
          </p:cNvSpPr>
          <p:nvPr>
            <p:ph type="body" sz="quarter" idx="10"/>
          </p:nvPr>
        </p:nvSpPr>
        <p:spPr>
          <a:xfrm>
            <a:off x="795481" y="1837874"/>
            <a:ext cx="5140747" cy="984885"/>
          </a:xfrm>
        </p:spPr>
        <p:txBody>
          <a:bodyPr wrap="square" lIns="0">
            <a:spAutoFit/>
          </a:bodyPr>
          <a:lstStyle>
            <a:lvl1pPr marL="0" indent="0" algn="l">
              <a:buFontTx/>
              <a:buNone/>
              <a:defRPr sz="3200" b="0" cap="all" baseline="0">
                <a:solidFill>
                  <a:schemeClr val="accent1"/>
                </a:solidFill>
              </a:defRPr>
            </a:lvl1pPr>
          </a:lstStyle>
          <a:p>
            <a:pPr lvl="0"/>
            <a:r>
              <a:rPr lang="en-US"/>
              <a:t>Click to edit Master text styles</a:t>
            </a:r>
          </a:p>
        </p:txBody>
      </p:sp>
      <p:sp>
        <p:nvSpPr>
          <p:cNvPr id="9" name="Text Placeholder 19">
            <a:extLst>
              <a:ext uri="{FF2B5EF4-FFF2-40B4-BE49-F238E27FC236}">
                <a16:creationId xmlns:a16="http://schemas.microsoft.com/office/drawing/2014/main" id="{FCB26D9A-4FCB-4146-BC48-53F0DA4FD162}"/>
              </a:ext>
            </a:extLst>
          </p:cNvPr>
          <p:cNvSpPr>
            <a:spLocks noGrp="1"/>
          </p:cNvSpPr>
          <p:nvPr>
            <p:ph type="body" sz="quarter" idx="11"/>
          </p:nvPr>
        </p:nvSpPr>
        <p:spPr>
          <a:xfrm>
            <a:off x="813972" y="2453401"/>
            <a:ext cx="5122256" cy="187424"/>
          </a:xfrm>
        </p:spPr>
        <p:txBody>
          <a:bodyPr lIns="0">
            <a:spAutoFit/>
          </a:bodyPr>
          <a:lstStyle>
            <a:lvl1pPr marL="0" indent="0">
              <a:lnSpc>
                <a:spcPct val="110000"/>
              </a:lnSpc>
              <a:buFontTx/>
              <a:buNone/>
              <a:defRPr sz="1200" b="1">
                <a:solidFill>
                  <a:schemeClr val="accent6"/>
                </a:solidFill>
              </a:defRPr>
            </a:lvl1pPr>
            <a:lvl2pPr>
              <a:lnSpc>
                <a:spcPct val="110000"/>
              </a:lnSpc>
              <a:defRPr sz="1050">
                <a:solidFill>
                  <a:schemeClr val="bg1"/>
                </a:solidFill>
              </a:defRPr>
            </a:lvl2pPr>
            <a:lvl3pPr>
              <a:lnSpc>
                <a:spcPct val="110000"/>
              </a:lnSpc>
              <a:defRPr sz="1050">
                <a:solidFill>
                  <a:schemeClr val="bg1"/>
                </a:solidFill>
              </a:defRPr>
            </a:lvl3pPr>
            <a:lvl4pPr>
              <a:lnSpc>
                <a:spcPct val="110000"/>
              </a:lnSpc>
              <a:defRPr sz="1050">
                <a:solidFill>
                  <a:schemeClr val="bg1"/>
                </a:solidFill>
              </a:defRPr>
            </a:lvl4pPr>
            <a:lvl5pPr>
              <a:lnSpc>
                <a:spcPct val="110000"/>
              </a:lnSpc>
              <a:defRPr sz="1050">
                <a:solidFill>
                  <a:schemeClr val="bg1"/>
                </a:solidFill>
              </a:defRPr>
            </a:lvl5pPr>
          </a:lstStyle>
          <a:p>
            <a:pPr lvl="0"/>
            <a:r>
              <a:rPr lang="en-US"/>
              <a:t>Click to edit Master text styles</a:t>
            </a:r>
          </a:p>
        </p:txBody>
      </p:sp>
      <p:sp>
        <p:nvSpPr>
          <p:cNvPr id="10" name="Text Placeholder 42">
            <a:extLst>
              <a:ext uri="{FF2B5EF4-FFF2-40B4-BE49-F238E27FC236}">
                <a16:creationId xmlns:a16="http://schemas.microsoft.com/office/drawing/2014/main" id="{FB44F443-9ED7-44AE-9CCF-EFA0EE18DD4B}"/>
              </a:ext>
            </a:extLst>
          </p:cNvPr>
          <p:cNvSpPr>
            <a:spLocks noGrp="1"/>
          </p:cNvSpPr>
          <p:nvPr>
            <p:ph type="body" sz="quarter" idx="12"/>
          </p:nvPr>
        </p:nvSpPr>
        <p:spPr>
          <a:xfrm>
            <a:off x="819026" y="532540"/>
            <a:ext cx="2413169" cy="107722"/>
          </a:xfrm>
        </p:spPr>
        <p:txBody>
          <a:bodyPr lIns="0" anchor="ctr" anchorCtr="0"/>
          <a:lstStyle>
            <a:lvl1pPr marL="0" indent="0">
              <a:buFontTx/>
              <a:buNone/>
              <a:defRPr sz="700" b="0">
                <a:solidFill>
                  <a:schemeClr val="accent6"/>
                </a:solidFill>
              </a:defRPr>
            </a:lvl1pPr>
          </a:lstStyle>
          <a:p>
            <a:pPr lvl="0"/>
            <a:r>
              <a:rPr lang="en-US"/>
              <a:t>Click to edit Master text styles</a:t>
            </a:r>
          </a:p>
        </p:txBody>
      </p:sp>
      <p:sp useBgFill="1">
        <p:nvSpPr>
          <p:cNvPr id="6" name="TextBox 5">
            <a:extLst>
              <a:ext uri="{FF2B5EF4-FFF2-40B4-BE49-F238E27FC236}">
                <a16:creationId xmlns:a16="http://schemas.microsoft.com/office/drawing/2014/main" id="{F959B42C-9BB4-4A05-B1FB-AA21DC05C1F0}"/>
              </a:ext>
            </a:extLst>
          </p:cNvPr>
          <p:cNvSpPr txBox="1"/>
          <p:nvPr/>
        </p:nvSpPr>
        <p:spPr>
          <a:xfrm>
            <a:off x="1086854" y="6556658"/>
            <a:ext cx="3728659" cy="92333"/>
          </a:xfrm>
          <a:prstGeom prst="rect">
            <a:avLst/>
          </a:prstGeom>
        </p:spPr>
        <p:txBody>
          <a:bodyPr wrap="square" lIns="0" tIns="0" rIns="0" bIns="0" rtlCol="0">
            <a:spAutoFit/>
          </a:bodyPr>
          <a:lstStyle/>
          <a:p>
            <a:pPr>
              <a:defRPr/>
            </a:pPr>
            <a:r>
              <a:rPr lang="en-NZ" sz="600" dirty="0">
                <a:solidFill>
                  <a:schemeClr val="accent1"/>
                </a:solidFill>
                <a:latin typeface="Arial" panose="020B0604020202020204" pitchFamily="34" charset="0"/>
                <a:cs typeface="Arial" panose="020B0604020202020204" pitchFamily="34" charset="0"/>
              </a:rPr>
              <a:t>Confidential &amp; Proprietary ©2023</a:t>
            </a:r>
            <a:r>
              <a:rPr lang="en-NZ" sz="600" baseline="0" dirty="0">
                <a:solidFill>
                  <a:schemeClr val="accent1"/>
                </a:solidFill>
                <a:latin typeface="Arial" panose="020B0604020202020204" pitchFamily="34" charset="0"/>
                <a:cs typeface="Arial" panose="020B0604020202020204" pitchFamily="34" charset="0"/>
              </a:rPr>
              <a:t> </a:t>
            </a:r>
            <a:r>
              <a:rPr lang="en-NZ" sz="600" dirty="0">
                <a:solidFill>
                  <a:schemeClr val="accent1"/>
                </a:solidFill>
                <a:latin typeface="Arial" panose="020B0604020202020204" pitchFamily="34" charset="0"/>
                <a:cs typeface="Arial" panose="020B0604020202020204" pitchFamily="34" charset="0"/>
              </a:rPr>
              <a:t>Vinson &amp; Elkins LLP  </a:t>
            </a:r>
            <a:r>
              <a:rPr lang="en-NZ" sz="600" b="1" dirty="0">
                <a:solidFill>
                  <a:schemeClr val="accent1"/>
                </a:solidFill>
                <a:latin typeface="Arial" panose="020B0604020202020204" pitchFamily="34" charset="0"/>
                <a:cs typeface="Arial" panose="020B0604020202020204" pitchFamily="34" charset="0"/>
              </a:rPr>
              <a:t>velaw.com</a:t>
            </a:r>
            <a:endParaRPr lang="en-GB" sz="600" dirty="0">
              <a:solidFill>
                <a:schemeClr val="accent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3D55F81-34EF-41B1-B6E6-EBDE0D122AC2}"/>
              </a:ext>
            </a:extLst>
          </p:cNvPr>
          <p:cNvPicPr>
            <a:picLocks noChangeAspect="1"/>
          </p:cNvPicPr>
          <p:nvPr/>
        </p:nvPicPr>
        <p:blipFill>
          <a:blip r:embed="rId2"/>
          <a:stretch>
            <a:fillRect/>
          </a:stretch>
        </p:blipFill>
        <p:spPr>
          <a:xfrm>
            <a:off x="508000" y="6473572"/>
            <a:ext cx="402337" cy="158496"/>
          </a:xfrm>
          <a:prstGeom prst="rect">
            <a:avLst/>
          </a:prstGeom>
        </p:spPr>
      </p:pic>
      <p:sp>
        <p:nvSpPr>
          <p:cNvPr id="41" name="Text Placeholder 3">
            <a:extLst>
              <a:ext uri="{FF2B5EF4-FFF2-40B4-BE49-F238E27FC236}">
                <a16:creationId xmlns:a16="http://schemas.microsoft.com/office/drawing/2014/main" id="{7F974D9D-D6E3-4A2A-A9C6-D54BD49725C3}"/>
              </a:ext>
            </a:extLst>
          </p:cNvPr>
          <p:cNvSpPr>
            <a:spLocks noGrp="1"/>
          </p:cNvSpPr>
          <p:nvPr>
            <p:ph type="body" sz="quarter" idx="13"/>
          </p:nvPr>
        </p:nvSpPr>
        <p:spPr>
          <a:xfrm>
            <a:off x="8275765" y="1960149"/>
            <a:ext cx="2600549" cy="323165"/>
          </a:xfrm>
        </p:spPr>
        <p:txBody>
          <a:bodyPr/>
          <a:lstStyle>
            <a:lvl1pPr marL="0" indent="0">
              <a:spcAft>
                <a:spcPts val="0"/>
              </a:spcAft>
              <a:buFontTx/>
              <a:buNone/>
              <a:defRPr sz="1050" b="0">
                <a:solidFill>
                  <a:schemeClr val="accent1"/>
                </a:solidFill>
              </a:defRPr>
            </a:lvl1pPr>
          </a:lstStyle>
          <a:p>
            <a:pPr lvl="0"/>
            <a:r>
              <a:rPr lang="en-US"/>
              <a:t>Click to edit Master text styles</a:t>
            </a:r>
          </a:p>
        </p:txBody>
      </p:sp>
      <p:sp>
        <p:nvSpPr>
          <p:cNvPr id="42" name="Text Placeholder 3">
            <a:extLst>
              <a:ext uri="{FF2B5EF4-FFF2-40B4-BE49-F238E27FC236}">
                <a16:creationId xmlns:a16="http://schemas.microsoft.com/office/drawing/2014/main" id="{E258D9E4-E789-4A43-B41D-1FACF17DD82F}"/>
              </a:ext>
            </a:extLst>
          </p:cNvPr>
          <p:cNvSpPr>
            <a:spLocks noGrp="1"/>
          </p:cNvSpPr>
          <p:nvPr>
            <p:ph type="body" sz="quarter" idx="14"/>
          </p:nvPr>
        </p:nvSpPr>
        <p:spPr>
          <a:xfrm>
            <a:off x="8275765" y="2421331"/>
            <a:ext cx="2600549" cy="323165"/>
          </a:xfrm>
        </p:spPr>
        <p:txBody>
          <a:bodyPr/>
          <a:lstStyle>
            <a:lvl1pPr marL="0" indent="0">
              <a:spcAft>
                <a:spcPts val="0"/>
              </a:spcAft>
              <a:buFontTx/>
              <a:buNone/>
              <a:defRPr sz="1050" b="0">
                <a:solidFill>
                  <a:schemeClr val="accent1"/>
                </a:solidFill>
              </a:defRPr>
            </a:lvl1pPr>
          </a:lstStyle>
          <a:p>
            <a:pPr lvl="0"/>
            <a:r>
              <a:rPr lang="en-US"/>
              <a:t>Click to edit Master text styles</a:t>
            </a:r>
          </a:p>
        </p:txBody>
      </p:sp>
      <p:sp>
        <p:nvSpPr>
          <p:cNvPr id="43" name="Text Placeholder 3">
            <a:extLst>
              <a:ext uri="{FF2B5EF4-FFF2-40B4-BE49-F238E27FC236}">
                <a16:creationId xmlns:a16="http://schemas.microsoft.com/office/drawing/2014/main" id="{856A6FF3-4055-40A1-96F0-5202A6E43C72}"/>
              </a:ext>
            </a:extLst>
          </p:cNvPr>
          <p:cNvSpPr>
            <a:spLocks noGrp="1"/>
          </p:cNvSpPr>
          <p:nvPr>
            <p:ph type="body" sz="quarter" idx="15"/>
          </p:nvPr>
        </p:nvSpPr>
        <p:spPr>
          <a:xfrm>
            <a:off x="8275765" y="2882513"/>
            <a:ext cx="2600549" cy="323165"/>
          </a:xfrm>
        </p:spPr>
        <p:txBody>
          <a:bodyPr/>
          <a:lstStyle>
            <a:lvl1pPr marL="0" indent="0">
              <a:spcAft>
                <a:spcPts val="0"/>
              </a:spcAft>
              <a:buFontTx/>
              <a:buNone/>
              <a:defRPr sz="1050" b="0">
                <a:solidFill>
                  <a:schemeClr val="accent1"/>
                </a:solidFill>
              </a:defRPr>
            </a:lvl1pPr>
          </a:lstStyle>
          <a:p>
            <a:pPr lvl="0"/>
            <a:r>
              <a:rPr lang="en-US"/>
              <a:t>Click to edit Master text styles</a:t>
            </a:r>
          </a:p>
        </p:txBody>
      </p:sp>
      <p:pic>
        <p:nvPicPr>
          <p:cNvPr id="46" name="Picture 45">
            <a:extLst>
              <a:ext uri="{FF2B5EF4-FFF2-40B4-BE49-F238E27FC236}">
                <a16:creationId xmlns:a16="http://schemas.microsoft.com/office/drawing/2014/main" id="{7A1C4D7E-1E87-4881-936C-63E37DB3FA25}"/>
              </a:ext>
            </a:extLst>
          </p:cNvPr>
          <p:cNvPicPr>
            <a:picLocks noChangeAspect="1"/>
          </p:cNvPicPr>
          <p:nvPr/>
        </p:nvPicPr>
        <p:blipFill>
          <a:blip r:embed="rId3"/>
          <a:stretch>
            <a:fillRect/>
          </a:stretch>
        </p:blipFill>
        <p:spPr>
          <a:xfrm>
            <a:off x="7771205" y="1886166"/>
            <a:ext cx="320040" cy="323241"/>
          </a:xfrm>
          <a:prstGeom prst="rect">
            <a:avLst/>
          </a:prstGeom>
        </p:spPr>
      </p:pic>
      <p:pic>
        <p:nvPicPr>
          <p:cNvPr id="47" name="Picture 46">
            <a:extLst>
              <a:ext uri="{FF2B5EF4-FFF2-40B4-BE49-F238E27FC236}">
                <a16:creationId xmlns:a16="http://schemas.microsoft.com/office/drawing/2014/main" id="{E7693881-173A-4945-8D7E-9F36E8D85521}"/>
              </a:ext>
            </a:extLst>
          </p:cNvPr>
          <p:cNvPicPr>
            <a:picLocks noChangeAspect="1"/>
          </p:cNvPicPr>
          <p:nvPr/>
        </p:nvPicPr>
        <p:blipFill>
          <a:blip r:embed="rId4"/>
          <a:stretch>
            <a:fillRect/>
          </a:stretch>
        </p:blipFill>
        <p:spPr>
          <a:xfrm>
            <a:off x="7787009" y="2348981"/>
            <a:ext cx="320040" cy="323241"/>
          </a:xfrm>
          <a:prstGeom prst="rect">
            <a:avLst/>
          </a:prstGeom>
        </p:spPr>
      </p:pic>
      <p:pic>
        <p:nvPicPr>
          <p:cNvPr id="48" name="Picture 47">
            <a:extLst>
              <a:ext uri="{FF2B5EF4-FFF2-40B4-BE49-F238E27FC236}">
                <a16:creationId xmlns:a16="http://schemas.microsoft.com/office/drawing/2014/main" id="{D0C151D8-C04A-437D-9EF9-32FA6F915CCD}"/>
              </a:ext>
            </a:extLst>
          </p:cNvPr>
          <p:cNvPicPr>
            <a:picLocks noChangeAspect="1"/>
          </p:cNvPicPr>
          <p:nvPr/>
        </p:nvPicPr>
        <p:blipFill>
          <a:blip r:embed="rId5"/>
          <a:stretch>
            <a:fillRect/>
          </a:stretch>
        </p:blipFill>
        <p:spPr>
          <a:xfrm>
            <a:off x="7771205" y="2803170"/>
            <a:ext cx="320040" cy="323241"/>
          </a:xfrm>
          <a:prstGeom prst="rect">
            <a:avLst/>
          </a:prstGeom>
        </p:spPr>
      </p:pic>
      <p:pic>
        <p:nvPicPr>
          <p:cNvPr id="49" name="Picture 48">
            <a:extLst>
              <a:ext uri="{FF2B5EF4-FFF2-40B4-BE49-F238E27FC236}">
                <a16:creationId xmlns:a16="http://schemas.microsoft.com/office/drawing/2014/main" id="{B715DC52-2F95-420D-9AD5-12997C466F9B}"/>
              </a:ext>
            </a:extLst>
          </p:cNvPr>
          <p:cNvPicPr>
            <a:picLocks noChangeAspect="1"/>
          </p:cNvPicPr>
          <p:nvPr/>
        </p:nvPicPr>
        <p:blipFill>
          <a:blip r:embed="rId6"/>
          <a:stretch>
            <a:fillRect/>
          </a:stretch>
        </p:blipFill>
        <p:spPr>
          <a:xfrm>
            <a:off x="7771205" y="3274611"/>
            <a:ext cx="320040" cy="323241"/>
          </a:xfrm>
          <a:prstGeom prst="rect">
            <a:avLst/>
          </a:prstGeom>
        </p:spPr>
      </p:pic>
      <p:pic>
        <p:nvPicPr>
          <p:cNvPr id="50" name="Picture 49">
            <a:extLst>
              <a:ext uri="{FF2B5EF4-FFF2-40B4-BE49-F238E27FC236}">
                <a16:creationId xmlns:a16="http://schemas.microsoft.com/office/drawing/2014/main" id="{86898712-2434-48E6-B65C-B59F4223FF45}"/>
              </a:ext>
            </a:extLst>
          </p:cNvPr>
          <p:cNvPicPr>
            <a:picLocks noChangeAspect="1"/>
          </p:cNvPicPr>
          <p:nvPr/>
        </p:nvPicPr>
        <p:blipFill>
          <a:blip r:embed="rId7"/>
          <a:stretch>
            <a:fillRect/>
          </a:stretch>
        </p:blipFill>
        <p:spPr>
          <a:xfrm>
            <a:off x="7771205" y="3737424"/>
            <a:ext cx="320040" cy="323241"/>
          </a:xfrm>
          <a:prstGeom prst="rect">
            <a:avLst/>
          </a:prstGeom>
        </p:spPr>
      </p:pic>
      <p:sp>
        <p:nvSpPr>
          <p:cNvPr id="2" name="TextBox 1">
            <a:extLst>
              <a:ext uri="{FF2B5EF4-FFF2-40B4-BE49-F238E27FC236}">
                <a16:creationId xmlns:a16="http://schemas.microsoft.com/office/drawing/2014/main" id="{C4D8E934-D421-49CF-B1AE-294F5F88194A}"/>
              </a:ext>
            </a:extLst>
          </p:cNvPr>
          <p:cNvSpPr txBox="1"/>
          <p:nvPr/>
        </p:nvSpPr>
        <p:spPr>
          <a:xfrm>
            <a:off x="8195093" y="3307904"/>
            <a:ext cx="2182483" cy="253916"/>
          </a:xfrm>
          <a:prstGeom prst="rect">
            <a:avLst/>
          </a:prstGeom>
          <a:noFill/>
        </p:spPr>
        <p:txBody>
          <a:bodyPr wrap="square" rtlCol="0">
            <a:spAutoFit/>
          </a:bodyPr>
          <a:lstStyle/>
          <a:p>
            <a:r>
              <a:rPr lang="en-US" sz="1050" dirty="0">
                <a:solidFill>
                  <a:schemeClr val="accent1"/>
                </a:solidFill>
              </a:rPr>
              <a:t>www.velaw.com</a:t>
            </a:r>
          </a:p>
        </p:txBody>
      </p:sp>
      <p:sp>
        <p:nvSpPr>
          <p:cNvPr id="19" name="TextBox 18">
            <a:extLst>
              <a:ext uri="{FF2B5EF4-FFF2-40B4-BE49-F238E27FC236}">
                <a16:creationId xmlns:a16="http://schemas.microsoft.com/office/drawing/2014/main" id="{31CF0BCA-96C5-4877-962B-AC7930782DED}"/>
              </a:ext>
            </a:extLst>
          </p:cNvPr>
          <p:cNvSpPr txBox="1"/>
          <p:nvPr/>
        </p:nvSpPr>
        <p:spPr>
          <a:xfrm>
            <a:off x="8195092" y="3769086"/>
            <a:ext cx="2182483" cy="253916"/>
          </a:xfrm>
          <a:prstGeom prst="rect">
            <a:avLst/>
          </a:prstGeom>
          <a:noFill/>
        </p:spPr>
        <p:txBody>
          <a:bodyPr wrap="square" rtlCol="0">
            <a:spAutoFit/>
          </a:bodyPr>
          <a:lstStyle/>
          <a:p>
            <a:r>
              <a:rPr lang="en-US" sz="1050" dirty="0">
                <a:solidFill>
                  <a:schemeClr val="accent1"/>
                </a:solidFill>
              </a:rPr>
              <a:t>@</a:t>
            </a:r>
            <a:r>
              <a:rPr lang="en-US" sz="1050" dirty="0" err="1">
                <a:solidFill>
                  <a:schemeClr val="accent1"/>
                </a:solidFill>
              </a:rPr>
              <a:t>VinsonandElkins</a:t>
            </a:r>
            <a:endParaRPr lang="en-US" sz="1050" dirty="0">
              <a:solidFill>
                <a:schemeClr val="accent1"/>
              </a:solidFill>
            </a:endParaRPr>
          </a:p>
        </p:txBody>
      </p:sp>
      <p:graphicFrame>
        <p:nvGraphicFramePr>
          <p:cNvPr id="18" name="Table 17">
            <a:extLst>
              <a:ext uri="{FF2B5EF4-FFF2-40B4-BE49-F238E27FC236}">
                <a16:creationId xmlns:a16="http://schemas.microsoft.com/office/drawing/2014/main" id="{12DEB157-B98C-4577-95E6-325AC505B025}"/>
              </a:ext>
            </a:extLst>
          </p:cNvPr>
          <p:cNvGraphicFramePr>
            <a:graphicFrameLocks noGrp="1"/>
          </p:cNvGraphicFramePr>
          <p:nvPr>
            <p:extLst>
              <p:ext uri="{D42A27DB-BD31-4B8C-83A1-F6EECF244321}">
                <p14:modId xmlns:p14="http://schemas.microsoft.com/office/powerpoint/2010/main" val="2841310689"/>
              </p:ext>
            </p:extLst>
          </p:nvPr>
        </p:nvGraphicFramePr>
        <p:xfrm>
          <a:off x="710035" y="5517276"/>
          <a:ext cx="9300120" cy="613699"/>
        </p:xfrm>
        <a:graphic>
          <a:graphicData uri="http://schemas.openxmlformats.org/drawingml/2006/table">
            <a:tbl>
              <a:tblPr firstRow="1" bandRow="1">
                <a:tableStyleId>{2D5ABB26-0587-4C30-8999-92F81FD0307C}</a:tableStyleId>
              </a:tblPr>
              <a:tblGrid>
                <a:gridCol w="1550020">
                  <a:extLst>
                    <a:ext uri="{9D8B030D-6E8A-4147-A177-3AD203B41FA5}">
                      <a16:colId xmlns:a16="http://schemas.microsoft.com/office/drawing/2014/main" val="20000"/>
                    </a:ext>
                  </a:extLst>
                </a:gridCol>
                <a:gridCol w="1550020">
                  <a:extLst>
                    <a:ext uri="{9D8B030D-6E8A-4147-A177-3AD203B41FA5}">
                      <a16:colId xmlns:a16="http://schemas.microsoft.com/office/drawing/2014/main" val="20001"/>
                    </a:ext>
                  </a:extLst>
                </a:gridCol>
                <a:gridCol w="1550020">
                  <a:extLst>
                    <a:ext uri="{9D8B030D-6E8A-4147-A177-3AD203B41FA5}">
                      <a16:colId xmlns:a16="http://schemas.microsoft.com/office/drawing/2014/main" val="20002"/>
                    </a:ext>
                  </a:extLst>
                </a:gridCol>
                <a:gridCol w="1550020">
                  <a:extLst>
                    <a:ext uri="{9D8B030D-6E8A-4147-A177-3AD203B41FA5}">
                      <a16:colId xmlns:a16="http://schemas.microsoft.com/office/drawing/2014/main" val="20003"/>
                    </a:ext>
                  </a:extLst>
                </a:gridCol>
                <a:gridCol w="1550020">
                  <a:extLst>
                    <a:ext uri="{9D8B030D-6E8A-4147-A177-3AD203B41FA5}">
                      <a16:colId xmlns:a16="http://schemas.microsoft.com/office/drawing/2014/main" val="20004"/>
                    </a:ext>
                  </a:extLst>
                </a:gridCol>
                <a:gridCol w="1550020">
                  <a:extLst>
                    <a:ext uri="{9D8B030D-6E8A-4147-A177-3AD203B41FA5}">
                      <a16:colId xmlns:a16="http://schemas.microsoft.com/office/drawing/2014/main" val="20005"/>
                    </a:ext>
                  </a:extLst>
                </a:gridCol>
              </a:tblGrid>
              <a:tr h="284515">
                <a:tc>
                  <a:txBody>
                    <a:bodyPr/>
                    <a:lstStyle/>
                    <a:p>
                      <a:r>
                        <a:rPr lang="en-US" sz="700" b="1" kern="1200" baseline="0" dirty="0">
                          <a:solidFill>
                            <a:schemeClr val="accent1"/>
                          </a:solidFill>
                          <a:latin typeface="+mn-lt"/>
                          <a:ea typeface="+mn-ea"/>
                          <a:cs typeface="+mn-cs"/>
                        </a:rPr>
                        <a:t>Austin</a:t>
                      </a:r>
                    </a:p>
                    <a:p>
                      <a:r>
                        <a:rPr lang="en-US" sz="700" baseline="0" dirty="0">
                          <a:solidFill>
                            <a:srgbClr val="555555"/>
                          </a:solidFill>
                        </a:rPr>
                        <a:t>T  +1.512.542.8400</a:t>
                      </a:r>
                    </a:p>
                  </a:txBody>
                  <a:tcPr marL="121920" marR="121920" marT="27432" marB="27432"/>
                </a:tc>
                <a:tc>
                  <a:txBody>
                    <a:bodyPr/>
                    <a:lstStyle/>
                    <a:p>
                      <a:r>
                        <a:rPr lang="en-US" sz="700" b="1" kern="1200" baseline="0" dirty="0">
                          <a:solidFill>
                            <a:schemeClr val="accent1"/>
                          </a:solidFill>
                          <a:latin typeface="+mn-lt"/>
                          <a:ea typeface="+mn-ea"/>
                          <a:cs typeface="+mn-cs"/>
                        </a:rPr>
                        <a:t>Dallas</a:t>
                      </a:r>
                    </a:p>
                    <a:p>
                      <a:r>
                        <a:rPr lang="en-US" sz="700" baseline="0" dirty="0">
                          <a:solidFill>
                            <a:schemeClr val="accent5"/>
                          </a:solidFill>
                        </a:rPr>
                        <a:t>T  +1.214.220.7700</a:t>
                      </a:r>
                    </a:p>
                  </a:txBody>
                  <a:tcPr marL="121920" marR="121920" marT="27432" marB="27432"/>
                </a:tc>
                <a:tc>
                  <a:txBody>
                    <a:bodyPr/>
                    <a:lstStyle/>
                    <a:p>
                      <a:r>
                        <a:rPr lang="en-US" sz="700" b="1" kern="1200" baseline="0" dirty="0">
                          <a:solidFill>
                            <a:schemeClr val="accent1"/>
                          </a:solidFill>
                          <a:latin typeface="+mn-lt"/>
                          <a:ea typeface="+mn-ea"/>
                          <a:cs typeface="+mn-cs"/>
                        </a:rPr>
                        <a:t>Dubai</a:t>
                      </a:r>
                    </a:p>
                    <a:p>
                      <a:r>
                        <a:rPr lang="en-US" sz="700" baseline="0" dirty="0">
                          <a:solidFill>
                            <a:schemeClr val="accent5"/>
                          </a:solidFill>
                        </a:rPr>
                        <a:t>T  +971.4.330.1800</a:t>
                      </a:r>
                    </a:p>
                  </a:txBody>
                  <a:tcPr marL="121920" marR="121920" marT="27432" marB="27432"/>
                </a:tc>
                <a:tc>
                  <a:txBody>
                    <a:bodyPr/>
                    <a:lstStyle/>
                    <a:p>
                      <a:r>
                        <a:rPr lang="en-US" sz="700" b="1" kern="1200" baseline="0" dirty="0">
                          <a:solidFill>
                            <a:schemeClr val="accent1"/>
                          </a:solidFill>
                          <a:latin typeface="+mn-lt"/>
                          <a:ea typeface="+mn-ea"/>
                          <a:cs typeface="+mn-cs"/>
                        </a:rPr>
                        <a:t>Houston</a:t>
                      </a:r>
                    </a:p>
                    <a:p>
                      <a:r>
                        <a:rPr lang="en-US" sz="700" baseline="0" dirty="0">
                          <a:solidFill>
                            <a:schemeClr val="accent5"/>
                          </a:solidFill>
                        </a:rPr>
                        <a:t>T  +1.713.758.2222</a:t>
                      </a:r>
                    </a:p>
                  </a:txBody>
                  <a:tcPr marL="121920" marR="121920" marT="27432" marB="27432"/>
                </a:tc>
                <a:tc>
                  <a:txBody>
                    <a:bodyPr/>
                    <a:lstStyle/>
                    <a:p>
                      <a:r>
                        <a:rPr lang="en-US" sz="700" b="1" kern="1200" baseline="0" dirty="0">
                          <a:solidFill>
                            <a:schemeClr val="accent1"/>
                          </a:solidFill>
                          <a:latin typeface="+mn-lt"/>
                          <a:ea typeface="+mn-ea"/>
                          <a:cs typeface="+mn-cs"/>
                        </a:rPr>
                        <a:t>London</a:t>
                      </a:r>
                    </a:p>
                    <a:p>
                      <a:r>
                        <a:rPr lang="en-US" sz="700" baseline="0" dirty="0">
                          <a:solidFill>
                            <a:schemeClr val="accent5"/>
                          </a:solidFill>
                        </a:rPr>
                        <a:t>T  +44.20.7065.6000</a:t>
                      </a:r>
                    </a:p>
                  </a:txBody>
                  <a:tcPr marL="121920" marR="121920" marT="27432" marB="27432"/>
                </a:tc>
                <a:tc>
                  <a:txBody>
                    <a:bodyPr/>
                    <a:lstStyle/>
                    <a:p>
                      <a:r>
                        <a:rPr lang="en-US" sz="700" b="1" kern="1200" baseline="0" dirty="0">
                          <a:solidFill>
                            <a:schemeClr val="accent1"/>
                          </a:solidFill>
                          <a:latin typeface="+mn-lt"/>
                          <a:ea typeface="+mn-ea"/>
                          <a:cs typeface="+mn-cs"/>
                        </a:rPr>
                        <a:t>New York</a:t>
                      </a:r>
                    </a:p>
                    <a:p>
                      <a:r>
                        <a:rPr lang="en-US" sz="700" baseline="0" dirty="0">
                          <a:solidFill>
                            <a:schemeClr val="accent5"/>
                          </a:solidFill>
                        </a:rPr>
                        <a:t>T  +1.212.237.0000</a:t>
                      </a:r>
                    </a:p>
                  </a:txBody>
                  <a:tcPr marL="121920" marR="121920" marT="27432" marB="27432"/>
                </a:tc>
                <a:extLst>
                  <a:ext uri="{0D108BD9-81ED-4DB2-BD59-A6C34878D82A}">
                    <a16:rowId xmlns:a16="http://schemas.microsoft.com/office/drawing/2014/main" val="10000"/>
                  </a:ext>
                </a:extLst>
              </a:tr>
              <a:tr h="284515">
                <a:tc>
                  <a:txBody>
                    <a:bodyPr/>
                    <a:lstStyle/>
                    <a:p>
                      <a:r>
                        <a:rPr lang="en-US" sz="700" b="1" kern="1200" baseline="0" dirty="0">
                          <a:solidFill>
                            <a:schemeClr val="accent1"/>
                          </a:solidFill>
                          <a:latin typeface="+mn-lt"/>
                          <a:ea typeface="+mn-ea"/>
                          <a:cs typeface="+mn-cs"/>
                        </a:rPr>
                        <a:t>Richmond</a:t>
                      </a:r>
                    </a:p>
                    <a:p>
                      <a:r>
                        <a:rPr lang="en-US" sz="700" baseline="0" dirty="0">
                          <a:solidFill>
                            <a:schemeClr val="accent5"/>
                          </a:solidFill>
                        </a:rPr>
                        <a:t>T  +1.804.327.6300</a:t>
                      </a:r>
                    </a:p>
                  </a:txBody>
                  <a:tcPr marL="121920" marR="121920" marT="27432" marB="2743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kern="1200" baseline="0" noProof="0" dirty="0">
                          <a:solidFill>
                            <a:schemeClr val="accent1"/>
                          </a:solidFill>
                          <a:latin typeface="+mn-lt"/>
                          <a:ea typeface="+mn-ea"/>
                          <a:cs typeface="+mn-cs"/>
                        </a:rPr>
                        <a:t>Riyadh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accent5"/>
                          </a:solidFill>
                          <a:effectLst/>
                          <a:uLnTx/>
                          <a:uFillTx/>
                          <a:latin typeface="+mn-lt"/>
                          <a:ea typeface="+mn-ea"/>
                          <a:cs typeface="+mn-cs"/>
                        </a:rPr>
                        <a:t>T  +966.11.250.0800</a:t>
                      </a:r>
                      <a:endParaRPr lang="en-US" sz="700" baseline="0" dirty="0">
                        <a:solidFill>
                          <a:schemeClr val="accent5"/>
                        </a:solidFill>
                      </a:endParaRPr>
                    </a:p>
                  </a:txBody>
                  <a:tcPr marL="121920" marR="121920" marT="27432" marB="27432"/>
                </a:tc>
                <a:tc>
                  <a:txBody>
                    <a:bodyPr/>
                    <a:lstStyle/>
                    <a:p>
                      <a:r>
                        <a:rPr lang="en-US" sz="700" b="1" kern="1200" baseline="0" dirty="0">
                          <a:solidFill>
                            <a:schemeClr val="accent1"/>
                          </a:solidFill>
                          <a:latin typeface="+mn-lt"/>
                          <a:ea typeface="+mn-ea"/>
                          <a:cs typeface="+mn-cs"/>
                        </a:rPr>
                        <a:t>San Francisco</a:t>
                      </a:r>
                    </a:p>
                    <a:p>
                      <a:r>
                        <a:rPr lang="en-US" sz="700" baseline="0" dirty="0">
                          <a:solidFill>
                            <a:schemeClr val="accent5"/>
                          </a:solidFill>
                        </a:rPr>
                        <a:t>T  +1.415.979.6900</a:t>
                      </a:r>
                    </a:p>
                  </a:txBody>
                  <a:tcPr marL="121920" marR="121920" marT="27432" marB="27432"/>
                </a:tc>
                <a:tc>
                  <a:txBody>
                    <a:bodyPr/>
                    <a:lstStyle/>
                    <a:p>
                      <a:r>
                        <a:rPr lang="en-US" sz="700" b="1" kern="1200" baseline="0" dirty="0">
                          <a:solidFill>
                            <a:schemeClr val="accent1"/>
                          </a:solidFill>
                          <a:latin typeface="+mn-lt"/>
                          <a:ea typeface="+mn-ea"/>
                          <a:cs typeface="+mn-cs"/>
                        </a:rPr>
                        <a:t>Tokyo</a:t>
                      </a:r>
                    </a:p>
                    <a:p>
                      <a:r>
                        <a:rPr lang="en-US" sz="700" baseline="0" dirty="0">
                          <a:solidFill>
                            <a:schemeClr val="accent5"/>
                          </a:solidFill>
                        </a:rPr>
                        <a:t>T  +81.3.3282.0450</a:t>
                      </a:r>
                    </a:p>
                  </a:txBody>
                  <a:tcPr marL="121920" marR="121920" marT="27432" marB="27432"/>
                </a:tc>
                <a:tc>
                  <a:txBody>
                    <a:bodyPr/>
                    <a:lstStyle/>
                    <a:p>
                      <a:r>
                        <a:rPr lang="en-US" sz="700" b="1" kern="1200" baseline="0" dirty="0">
                          <a:solidFill>
                            <a:schemeClr val="accent1"/>
                          </a:solidFill>
                          <a:latin typeface="+mn-lt"/>
                          <a:ea typeface="+mn-ea"/>
                          <a:cs typeface="+mn-cs"/>
                        </a:rPr>
                        <a:t>Washington</a:t>
                      </a:r>
                    </a:p>
                    <a:p>
                      <a:r>
                        <a:rPr lang="en-US" sz="700" baseline="0" dirty="0">
                          <a:solidFill>
                            <a:schemeClr val="accent5"/>
                          </a:solidFill>
                        </a:rPr>
                        <a:t>T  +1.202.639.6500</a:t>
                      </a:r>
                    </a:p>
                  </a:txBody>
                  <a:tcPr marL="121920" marR="121920" marT="27432" marB="27432"/>
                </a:tc>
                <a:tc>
                  <a:txBody>
                    <a:bodyPr/>
                    <a:lstStyle/>
                    <a:p>
                      <a:endParaRPr lang="en-US" dirty="0"/>
                    </a:p>
                  </a:txBody>
                  <a:tcPr marL="121920" marR="121920" marT="27432" marB="27432"/>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78970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Back Page 2">
    <p:bg>
      <p:bgPr>
        <a:solidFill>
          <a:schemeClr val="accent1"/>
        </a:solidFill>
        <a:effectLst/>
      </p:bgPr>
    </p:bg>
    <p:spTree>
      <p:nvGrpSpPr>
        <p:cNvPr id="1" name=""/>
        <p:cNvGrpSpPr/>
        <p:nvPr/>
      </p:nvGrpSpPr>
      <p:grpSpPr>
        <a:xfrm>
          <a:off x="0" y="0"/>
          <a:ext cx="0" cy="0"/>
          <a:chOff x="0" y="0"/>
          <a:chExt cx="0" cy="0"/>
        </a:xfrm>
      </p:grpSpPr>
      <p:sp>
        <p:nvSpPr>
          <p:cNvPr id="8" name="Text Placeholder 17">
            <a:extLst>
              <a:ext uri="{FF2B5EF4-FFF2-40B4-BE49-F238E27FC236}">
                <a16:creationId xmlns:a16="http://schemas.microsoft.com/office/drawing/2014/main" id="{7D8CD73D-8335-4BB2-A371-F2CEBBFFE769}"/>
              </a:ext>
            </a:extLst>
          </p:cNvPr>
          <p:cNvSpPr>
            <a:spLocks noGrp="1"/>
          </p:cNvSpPr>
          <p:nvPr>
            <p:ph type="body" sz="quarter" idx="10"/>
          </p:nvPr>
        </p:nvSpPr>
        <p:spPr>
          <a:xfrm>
            <a:off x="792605" y="1837874"/>
            <a:ext cx="5145453" cy="1477328"/>
          </a:xfrm>
        </p:spPr>
        <p:txBody>
          <a:bodyPr lIns="0">
            <a:noAutofit/>
          </a:bodyPr>
          <a:lstStyle>
            <a:lvl1pPr marL="0" indent="0" algn="l">
              <a:buFontTx/>
              <a:buNone/>
              <a:defRPr sz="3200" b="0" cap="all" baseline="0">
                <a:solidFill>
                  <a:schemeClr val="accent6">
                    <a:lumMod val="40000"/>
                    <a:lumOff val="60000"/>
                  </a:schemeClr>
                </a:solidFill>
              </a:defRPr>
            </a:lvl1pPr>
          </a:lstStyle>
          <a:p>
            <a:pPr lvl="0"/>
            <a:r>
              <a:rPr lang="en-US"/>
              <a:t>Click to edit Master text styles</a:t>
            </a:r>
          </a:p>
        </p:txBody>
      </p:sp>
      <p:sp>
        <p:nvSpPr>
          <p:cNvPr id="9" name="Text Placeholder 19">
            <a:extLst>
              <a:ext uri="{FF2B5EF4-FFF2-40B4-BE49-F238E27FC236}">
                <a16:creationId xmlns:a16="http://schemas.microsoft.com/office/drawing/2014/main" id="{FCB26D9A-4FCB-4146-BC48-53F0DA4FD162}"/>
              </a:ext>
            </a:extLst>
          </p:cNvPr>
          <p:cNvSpPr>
            <a:spLocks noGrp="1"/>
          </p:cNvSpPr>
          <p:nvPr>
            <p:ph type="body" sz="quarter" idx="11"/>
          </p:nvPr>
        </p:nvSpPr>
        <p:spPr>
          <a:xfrm>
            <a:off x="811096" y="2453401"/>
            <a:ext cx="5122256" cy="187424"/>
          </a:xfrm>
        </p:spPr>
        <p:txBody>
          <a:bodyPr lIns="0">
            <a:spAutoFit/>
          </a:bodyPr>
          <a:lstStyle>
            <a:lvl1pPr marL="0" indent="0">
              <a:lnSpc>
                <a:spcPct val="110000"/>
              </a:lnSpc>
              <a:buFontTx/>
              <a:buNone/>
              <a:defRPr sz="1200" b="1">
                <a:solidFill>
                  <a:schemeClr val="bg1"/>
                </a:solidFill>
              </a:defRPr>
            </a:lvl1pPr>
            <a:lvl2pPr>
              <a:lnSpc>
                <a:spcPct val="110000"/>
              </a:lnSpc>
              <a:defRPr sz="1050">
                <a:solidFill>
                  <a:schemeClr val="bg1"/>
                </a:solidFill>
              </a:defRPr>
            </a:lvl2pPr>
            <a:lvl3pPr>
              <a:lnSpc>
                <a:spcPct val="110000"/>
              </a:lnSpc>
              <a:defRPr sz="1050">
                <a:solidFill>
                  <a:schemeClr val="bg1"/>
                </a:solidFill>
              </a:defRPr>
            </a:lvl3pPr>
            <a:lvl4pPr>
              <a:lnSpc>
                <a:spcPct val="110000"/>
              </a:lnSpc>
              <a:defRPr sz="1050">
                <a:solidFill>
                  <a:schemeClr val="bg1"/>
                </a:solidFill>
              </a:defRPr>
            </a:lvl4pPr>
            <a:lvl5pPr>
              <a:lnSpc>
                <a:spcPct val="110000"/>
              </a:lnSpc>
              <a:defRPr sz="1050">
                <a:solidFill>
                  <a:schemeClr val="bg1"/>
                </a:solidFill>
              </a:defRPr>
            </a:lvl5pPr>
          </a:lstStyle>
          <a:p>
            <a:pPr lvl="0"/>
            <a:r>
              <a:rPr lang="en-US"/>
              <a:t>Click to edit Master text styles</a:t>
            </a:r>
          </a:p>
        </p:txBody>
      </p:sp>
      <p:sp>
        <p:nvSpPr>
          <p:cNvPr id="10" name="Text Placeholder 42">
            <a:extLst>
              <a:ext uri="{FF2B5EF4-FFF2-40B4-BE49-F238E27FC236}">
                <a16:creationId xmlns:a16="http://schemas.microsoft.com/office/drawing/2014/main" id="{FB44F443-9ED7-44AE-9CCF-EFA0EE18DD4B}"/>
              </a:ext>
            </a:extLst>
          </p:cNvPr>
          <p:cNvSpPr>
            <a:spLocks noGrp="1"/>
          </p:cNvSpPr>
          <p:nvPr>
            <p:ph type="body" sz="quarter" idx="12"/>
          </p:nvPr>
        </p:nvSpPr>
        <p:spPr>
          <a:xfrm>
            <a:off x="811361" y="532540"/>
            <a:ext cx="2413169" cy="107722"/>
          </a:xfrm>
        </p:spPr>
        <p:txBody>
          <a:bodyPr lIns="0" anchor="ctr" anchorCtr="0"/>
          <a:lstStyle>
            <a:lvl1pPr marL="0" indent="0">
              <a:buFontTx/>
              <a:buNone/>
              <a:defRPr sz="700" b="0">
                <a:solidFill>
                  <a:schemeClr val="bg2"/>
                </a:solidFill>
              </a:defRPr>
            </a:lvl1pPr>
          </a:lstStyle>
          <a:p>
            <a:pPr lvl="0"/>
            <a:r>
              <a:rPr lang="en-US"/>
              <a:t>Click to edit Master text styles</a:t>
            </a:r>
          </a:p>
        </p:txBody>
      </p:sp>
      <p:sp useBgFill="1">
        <p:nvSpPr>
          <p:cNvPr id="14" name="TextBox 13">
            <a:extLst>
              <a:ext uri="{FF2B5EF4-FFF2-40B4-BE49-F238E27FC236}">
                <a16:creationId xmlns:a16="http://schemas.microsoft.com/office/drawing/2014/main" id="{556B4800-73B0-40C0-802B-A14E4C37959D}"/>
              </a:ext>
            </a:extLst>
          </p:cNvPr>
          <p:cNvSpPr txBox="1"/>
          <p:nvPr/>
        </p:nvSpPr>
        <p:spPr>
          <a:xfrm>
            <a:off x="1086856" y="6556658"/>
            <a:ext cx="2358019" cy="92333"/>
          </a:xfrm>
          <a:prstGeom prst="rect">
            <a:avLst/>
          </a:prstGeom>
        </p:spPr>
        <p:txBody>
          <a:bodyPr wrap="square" lIns="0" tIns="0" rIns="0" bIns="0" rtlCol="0">
            <a:spAutoFit/>
          </a:bodyPr>
          <a:lstStyle/>
          <a:p>
            <a:pPr>
              <a:defRPr/>
            </a:pPr>
            <a:r>
              <a:rPr lang="en-NZ" sz="600" dirty="0">
                <a:solidFill>
                  <a:schemeClr val="bg1"/>
                </a:solidFill>
                <a:latin typeface="Arial" panose="020B0604020202020204" pitchFamily="34" charset="0"/>
                <a:cs typeface="Arial" panose="020B0604020202020204" pitchFamily="34" charset="0"/>
              </a:rPr>
              <a:t>Confidential &amp; Proprietary ©2023</a:t>
            </a:r>
            <a:r>
              <a:rPr lang="en-NZ" sz="600" baseline="0" dirty="0">
                <a:solidFill>
                  <a:schemeClr val="bg1"/>
                </a:solidFill>
                <a:latin typeface="Arial" panose="020B0604020202020204" pitchFamily="34" charset="0"/>
                <a:cs typeface="Arial" panose="020B0604020202020204" pitchFamily="34" charset="0"/>
              </a:rPr>
              <a:t> </a:t>
            </a:r>
            <a:r>
              <a:rPr lang="en-NZ" sz="600" dirty="0">
                <a:solidFill>
                  <a:schemeClr val="bg1"/>
                </a:solidFill>
                <a:latin typeface="Arial" panose="020B0604020202020204" pitchFamily="34" charset="0"/>
                <a:cs typeface="Arial" panose="020B0604020202020204" pitchFamily="34" charset="0"/>
              </a:rPr>
              <a:t>Vinson &amp; Elkins LLP  </a:t>
            </a:r>
            <a:r>
              <a:rPr lang="en-NZ" sz="600" b="1" dirty="0">
                <a:solidFill>
                  <a:schemeClr val="bg1"/>
                </a:solidFill>
                <a:latin typeface="Arial" panose="020B0604020202020204" pitchFamily="34" charset="0"/>
                <a:cs typeface="Arial" panose="020B0604020202020204" pitchFamily="34" charset="0"/>
              </a:rPr>
              <a:t>velaw.com</a:t>
            </a:r>
            <a:endParaRPr lang="en-GB" sz="60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FD8E79A5-547F-473E-B9DE-2EDBD4B92C1F}"/>
              </a:ext>
            </a:extLst>
          </p:cNvPr>
          <p:cNvPicPr>
            <a:picLocks noChangeAspect="1"/>
          </p:cNvPicPr>
          <p:nvPr/>
        </p:nvPicPr>
        <p:blipFill>
          <a:blip r:embed="rId2"/>
          <a:stretch>
            <a:fillRect/>
          </a:stretch>
        </p:blipFill>
        <p:spPr>
          <a:xfrm>
            <a:off x="508083" y="6473952"/>
            <a:ext cx="402337" cy="158496"/>
          </a:xfrm>
          <a:prstGeom prst="rect">
            <a:avLst/>
          </a:prstGeom>
        </p:spPr>
      </p:pic>
      <p:sp>
        <p:nvSpPr>
          <p:cNvPr id="11" name="Text Placeholder 3">
            <a:extLst>
              <a:ext uri="{FF2B5EF4-FFF2-40B4-BE49-F238E27FC236}">
                <a16:creationId xmlns:a16="http://schemas.microsoft.com/office/drawing/2014/main" id="{A7DCDDEE-2CCE-46E2-81DB-0AF67CA783FC}"/>
              </a:ext>
            </a:extLst>
          </p:cNvPr>
          <p:cNvSpPr>
            <a:spLocks noGrp="1"/>
          </p:cNvSpPr>
          <p:nvPr>
            <p:ph type="body" sz="quarter" idx="13"/>
          </p:nvPr>
        </p:nvSpPr>
        <p:spPr>
          <a:xfrm>
            <a:off x="8275765" y="1960149"/>
            <a:ext cx="2600549" cy="323165"/>
          </a:xfrm>
        </p:spPr>
        <p:txBody>
          <a:bodyPr/>
          <a:lstStyle>
            <a:lvl1pPr marL="0" indent="0">
              <a:spcAft>
                <a:spcPts val="0"/>
              </a:spcAft>
              <a:buFontTx/>
              <a:buNone/>
              <a:defRPr sz="1050" b="0">
                <a:solidFill>
                  <a:schemeClr val="bg1"/>
                </a:solidFill>
              </a:defRPr>
            </a:lvl1pPr>
          </a:lstStyle>
          <a:p>
            <a:pPr lvl="0"/>
            <a:r>
              <a:rPr lang="en-US"/>
              <a:t>Click to edit Master text styles</a:t>
            </a:r>
          </a:p>
        </p:txBody>
      </p:sp>
      <p:sp>
        <p:nvSpPr>
          <p:cNvPr id="12" name="Text Placeholder 3">
            <a:extLst>
              <a:ext uri="{FF2B5EF4-FFF2-40B4-BE49-F238E27FC236}">
                <a16:creationId xmlns:a16="http://schemas.microsoft.com/office/drawing/2014/main" id="{5401D3DC-FBF6-460F-A0C8-ADCDA2AD3BF1}"/>
              </a:ext>
            </a:extLst>
          </p:cNvPr>
          <p:cNvSpPr>
            <a:spLocks noGrp="1"/>
          </p:cNvSpPr>
          <p:nvPr>
            <p:ph type="body" sz="quarter" idx="14"/>
          </p:nvPr>
        </p:nvSpPr>
        <p:spPr>
          <a:xfrm>
            <a:off x="8275765" y="2421331"/>
            <a:ext cx="2600549" cy="323165"/>
          </a:xfrm>
        </p:spPr>
        <p:txBody>
          <a:bodyPr/>
          <a:lstStyle>
            <a:lvl1pPr marL="0" indent="0">
              <a:spcAft>
                <a:spcPts val="0"/>
              </a:spcAft>
              <a:buFontTx/>
              <a:buNone/>
              <a:defRPr sz="1050" b="0">
                <a:solidFill>
                  <a:schemeClr val="bg1"/>
                </a:solidFill>
              </a:defRPr>
            </a:lvl1pPr>
          </a:lstStyle>
          <a:p>
            <a:pPr lvl="0"/>
            <a:r>
              <a:rPr lang="en-US"/>
              <a:t>Click to edit Master text styles</a:t>
            </a:r>
          </a:p>
        </p:txBody>
      </p:sp>
      <p:sp>
        <p:nvSpPr>
          <p:cNvPr id="13" name="Text Placeholder 3">
            <a:extLst>
              <a:ext uri="{FF2B5EF4-FFF2-40B4-BE49-F238E27FC236}">
                <a16:creationId xmlns:a16="http://schemas.microsoft.com/office/drawing/2014/main" id="{19EB1FBB-029C-4290-AEEF-C9D51E232934}"/>
              </a:ext>
            </a:extLst>
          </p:cNvPr>
          <p:cNvSpPr>
            <a:spLocks noGrp="1"/>
          </p:cNvSpPr>
          <p:nvPr>
            <p:ph type="body" sz="quarter" idx="15"/>
          </p:nvPr>
        </p:nvSpPr>
        <p:spPr>
          <a:xfrm>
            <a:off x="8275765" y="2882513"/>
            <a:ext cx="2600549" cy="323165"/>
          </a:xfrm>
        </p:spPr>
        <p:txBody>
          <a:bodyPr/>
          <a:lstStyle>
            <a:lvl1pPr marL="0" indent="0">
              <a:spcAft>
                <a:spcPts val="0"/>
              </a:spcAft>
              <a:buFontTx/>
              <a:buNone/>
              <a:defRPr sz="105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01977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ings and Content 1">
    <p:spTree>
      <p:nvGrpSpPr>
        <p:cNvPr id="1" name=""/>
        <p:cNvGrpSpPr/>
        <p:nvPr/>
      </p:nvGrpSpPr>
      <p:grpSpPr>
        <a:xfrm>
          <a:off x="0" y="0"/>
          <a:ext cx="0" cy="0"/>
          <a:chOff x="0" y="0"/>
          <a:chExt cx="0" cy="0"/>
        </a:xfrm>
      </p:grpSpPr>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9" name="Title 1">
            <a:extLst>
              <a:ext uri="{FF2B5EF4-FFF2-40B4-BE49-F238E27FC236}">
                <a16:creationId xmlns:a16="http://schemas.microsoft.com/office/drawing/2014/main" id="{D7A7BBFF-E7C8-4B01-88B9-85BE09DDE531}"/>
              </a:ext>
            </a:extLst>
          </p:cNvPr>
          <p:cNvSpPr>
            <a:spLocks noGrp="1"/>
          </p:cNvSpPr>
          <p:nvPr>
            <p:ph type="title"/>
          </p:nvPr>
        </p:nvSpPr>
        <p:spPr>
          <a:xfrm>
            <a:off x="498336" y="507086"/>
            <a:ext cx="10876949"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940C2436-1FC4-4DCF-BBD2-D4412CC5ACA1}"/>
              </a:ext>
            </a:extLst>
          </p:cNvPr>
          <p:cNvSpPr>
            <a:spLocks noGrp="1"/>
          </p:cNvSpPr>
          <p:nvPr>
            <p:ph type="body" sz="quarter" idx="26"/>
          </p:nvPr>
        </p:nvSpPr>
        <p:spPr>
          <a:xfrm>
            <a:off x="508001" y="1417606"/>
            <a:ext cx="10891023" cy="4905556"/>
          </a:xfrm>
        </p:spPr>
        <p:txBody>
          <a:bodyPr lIns="0" tIns="0" rIns="0" bIns="0">
            <a:noAutofit/>
          </a:bodyPr>
          <a:lstStyle>
            <a:lvl1pPr>
              <a:spcAft>
                <a:spcPts val="800"/>
              </a:spcAft>
              <a:buClr>
                <a:schemeClr val="accent2"/>
              </a:buClr>
              <a:defRPr sz="1800"/>
            </a:lvl1pPr>
            <a:lvl2pPr marL="457200" indent="-228600">
              <a:spcAft>
                <a:spcPts val="800"/>
              </a:spcAft>
              <a:buClr>
                <a:schemeClr val="accent3"/>
              </a:buClr>
              <a:buFont typeface="Arial" panose="020B0604020202020204" pitchFamily="34" charset="0"/>
              <a:buChar char="−"/>
              <a:defRPr sz="1600"/>
            </a:lvl2pPr>
            <a:lvl3pPr marL="685800" indent="-228600">
              <a:spcAft>
                <a:spcPts val="800"/>
              </a:spcAft>
              <a:buClrTx/>
              <a:buFont typeface="Arial" panose="020B0604020202020204" pitchFamily="34" charset="0"/>
              <a:buChar char="•"/>
              <a:defRPr sz="1400"/>
            </a:lvl3pPr>
            <a:lvl4pPr marL="914400" indent="-228600">
              <a:spcAft>
                <a:spcPts val="800"/>
              </a:spcAft>
              <a:buFont typeface="Arial" panose="020B0604020202020204" pitchFamily="34" charset="0"/>
              <a:buChar char="−"/>
              <a:defRPr sz="1200"/>
            </a:lvl4pPr>
            <a:lvl5pPr marL="1143000" indent="-228600">
              <a:spcAft>
                <a:spcPts val="8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87134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Only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40546F-DED0-471A-B4B7-3C155DE988A9}"/>
              </a:ext>
            </a:extLst>
          </p:cNvPr>
          <p:cNvSpPr/>
          <p:nvPr/>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5">
            <a:extLst>
              <a:ext uri="{FF2B5EF4-FFF2-40B4-BE49-F238E27FC236}">
                <a16:creationId xmlns:a16="http://schemas.microsoft.com/office/drawing/2014/main" id="{636E5E03-64A9-4E39-8685-E68E1D420E55}"/>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7" name="Title 1">
            <a:extLst>
              <a:ext uri="{FF2B5EF4-FFF2-40B4-BE49-F238E27FC236}">
                <a16:creationId xmlns:a16="http://schemas.microsoft.com/office/drawing/2014/main" id="{BA707C7F-AE4F-4FC3-ACAD-78D61A005B8F}"/>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919523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QuoteB 1">
    <p:bg>
      <p:bgPr>
        <a:solidFill>
          <a:schemeClr val="accent2"/>
        </a:solidFill>
        <a:effectLst/>
      </p:bgPr>
    </p:bg>
    <p:spTree>
      <p:nvGrpSpPr>
        <p:cNvPr id="1" name=""/>
        <p:cNvGrpSpPr/>
        <p:nvPr/>
      </p:nvGrpSpPr>
      <p:grpSpPr>
        <a:xfrm>
          <a:off x="0" y="0"/>
          <a:ext cx="0" cy="0"/>
          <a:chOff x="0" y="0"/>
          <a:chExt cx="0" cy="0"/>
        </a:xfrm>
      </p:grpSpPr>
      <p:sp>
        <p:nvSpPr>
          <p:cNvPr id="23" name="Text Placeholder 45">
            <a:extLst>
              <a:ext uri="{FF2B5EF4-FFF2-40B4-BE49-F238E27FC236}">
                <a16:creationId xmlns:a16="http://schemas.microsoft.com/office/drawing/2014/main" id="{450A8D1D-1A06-4126-BF4F-610C3D274B37}"/>
              </a:ext>
            </a:extLst>
          </p:cNvPr>
          <p:cNvSpPr>
            <a:spLocks noGrp="1"/>
          </p:cNvSpPr>
          <p:nvPr>
            <p:ph type="body" sz="quarter" idx="25"/>
          </p:nvPr>
        </p:nvSpPr>
        <p:spPr>
          <a:xfrm>
            <a:off x="4967691" y="4812599"/>
            <a:ext cx="2256619" cy="755978"/>
          </a:xfrm>
        </p:spPr>
        <p:txBody>
          <a:bodyPr anchor="t">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1"/>
                </a:solidFill>
              </a:defRPr>
            </a:lvl1pPr>
          </a:lstStyle>
          <a:p>
            <a:pPr lvl="0"/>
            <a:endParaRPr lang="en-US" dirty="0"/>
          </a:p>
        </p:txBody>
      </p:sp>
      <p:sp>
        <p:nvSpPr>
          <p:cNvPr id="25" name="Rectangle 24">
            <a:extLst>
              <a:ext uri="{FF2B5EF4-FFF2-40B4-BE49-F238E27FC236}">
                <a16:creationId xmlns:a16="http://schemas.microsoft.com/office/drawing/2014/main" id="{E90976EA-BC61-44FC-AC79-A792A9952BB3}"/>
              </a:ext>
            </a:extLst>
          </p:cNvPr>
          <p:cNvSpPr/>
          <p:nvPr userDrawn="1"/>
        </p:nvSpPr>
        <p:spPr>
          <a:xfrm>
            <a:off x="11533632" y="6501385"/>
            <a:ext cx="295274" cy="200055"/>
          </a:xfrm>
          <a:prstGeom prst="rect">
            <a:avLst/>
          </a:prstGeom>
        </p:spPr>
        <p:txBody>
          <a:bodyPr wrap="none">
            <a:spAutoFit/>
          </a:bodyPr>
          <a:lstStyle/>
          <a:p>
            <a:fld id="{684A41F7-8966-4ED9-BA1F-8EBC30B2B5A8}" type="slidenum">
              <a:rPr lang="en-GB" sz="700">
                <a:solidFill>
                  <a:schemeClr val="bg1"/>
                </a:solidFill>
              </a:rPr>
              <a:pPr/>
              <a:t>‹#›</a:t>
            </a:fld>
            <a:endParaRPr lang="en-US" sz="700" dirty="0">
              <a:solidFill>
                <a:schemeClr val="bg1"/>
              </a:solidFill>
            </a:endParaRPr>
          </a:p>
        </p:txBody>
      </p:sp>
      <p:sp>
        <p:nvSpPr>
          <p:cNvPr id="5" name="Text Placeholder 4">
            <a:extLst>
              <a:ext uri="{FF2B5EF4-FFF2-40B4-BE49-F238E27FC236}">
                <a16:creationId xmlns:a16="http://schemas.microsoft.com/office/drawing/2014/main" id="{79B62C73-6E4E-4484-8FDD-2EBB9F32EFF2}"/>
              </a:ext>
            </a:extLst>
          </p:cNvPr>
          <p:cNvSpPr>
            <a:spLocks noGrp="1"/>
          </p:cNvSpPr>
          <p:nvPr>
            <p:ph type="body" sz="quarter" idx="26"/>
          </p:nvPr>
        </p:nvSpPr>
        <p:spPr>
          <a:xfrm>
            <a:off x="1835355" y="2084234"/>
            <a:ext cx="8521291" cy="2338388"/>
          </a:xfrm>
        </p:spPr>
        <p:txBody>
          <a:bodyPr anchor="ctr">
            <a:noAutofit/>
          </a:bodyPr>
          <a:lstStyle>
            <a:lvl1pPr marL="0" indent="0" algn="ctr">
              <a:lnSpc>
                <a:spcPct val="100000"/>
              </a:lnSpc>
              <a:buNone/>
              <a:defRPr sz="2600">
                <a:solidFill>
                  <a:schemeClr val="bg1"/>
                </a:solidFill>
              </a:defRPr>
            </a:lvl1pPr>
          </a:lstStyle>
          <a:p>
            <a:pPr lvl="0"/>
            <a:endParaRPr lang="en-US" dirty="0"/>
          </a:p>
        </p:txBody>
      </p:sp>
      <p:sp>
        <p:nvSpPr>
          <p:cNvPr id="10" name="TextBox 9">
            <a:extLst>
              <a:ext uri="{FF2B5EF4-FFF2-40B4-BE49-F238E27FC236}">
                <a16:creationId xmlns:a16="http://schemas.microsoft.com/office/drawing/2014/main" id="{B670273A-97A5-425F-9F81-E1171095A6AC}"/>
              </a:ext>
            </a:extLst>
          </p:cNvPr>
          <p:cNvSpPr txBox="1"/>
          <p:nvPr userDrawn="1"/>
        </p:nvSpPr>
        <p:spPr>
          <a:xfrm>
            <a:off x="1311140" y="6556658"/>
            <a:ext cx="3728659" cy="92333"/>
          </a:xfrm>
          <a:prstGeom prst="rect">
            <a:avLst/>
          </a:prstGeom>
          <a:noFill/>
        </p:spPr>
        <p:txBody>
          <a:bodyPr wrap="square" lIns="0" tIns="0" rIns="0" bIns="0" rtlCol="0">
            <a:spAutoFit/>
          </a:bodyPr>
          <a:lstStyle/>
          <a:p>
            <a:pPr>
              <a:defRPr/>
            </a:pPr>
            <a:r>
              <a:rPr lang="en-NZ" sz="600" dirty="0">
                <a:solidFill>
                  <a:srgbClr val="F2EEEB"/>
                </a:solidFill>
                <a:latin typeface="Arial" panose="020B0604020202020204" pitchFamily="34" charset="0"/>
                <a:cs typeface="Arial" panose="020B0604020202020204" pitchFamily="34" charset="0"/>
              </a:rPr>
              <a:t>Confidential &amp; Proprietary ©2023</a:t>
            </a:r>
            <a:r>
              <a:rPr lang="en-NZ" sz="600" baseline="0" dirty="0">
                <a:solidFill>
                  <a:srgbClr val="F2EEEB"/>
                </a:solidFill>
                <a:latin typeface="Arial" panose="020B0604020202020204" pitchFamily="34" charset="0"/>
                <a:cs typeface="Arial" panose="020B0604020202020204" pitchFamily="34" charset="0"/>
              </a:rPr>
              <a:t> </a:t>
            </a:r>
            <a:r>
              <a:rPr lang="en-NZ" sz="600" dirty="0">
                <a:solidFill>
                  <a:srgbClr val="F2EEEB"/>
                </a:solidFill>
                <a:latin typeface="Arial" panose="020B0604020202020204" pitchFamily="34" charset="0"/>
                <a:cs typeface="Arial" panose="020B0604020202020204" pitchFamily="34" charset="0"/>
              </a:rPr>
              <a:t>Vinson &amp; Elkins LLP  </a:t>
            </a:r>
            <a:r>
              <a:rPr lang="en-NZ" sz="600" b="1" dirty="0">
                <a:solidFill>
                  <a:srgbClr val="F2EEEB"/>
                </a:solidFill>
                <a:latin typeface="Arial" panose="020B0604020202020204" pitchFamily="34" charset="0"/>
                <a:cs typeface="Arial" panose="020B0604020202020204" pitchFamily="34" charset="0"/>
              </a:rPr>
              <a:t>velaw.com</a:t>
            </a:r>
            <a:endParaRPr lang="en-GB" sz="600" dirty="0">
              <a:solidFill>
                <a:srgbClr val="F2EEEB"/>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B303803-8ED5-4D3F-A9EA-BC16FC6C73C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2065" y="6483096"/>
            <a:ext cx="536449" cy="158496"/>
          </a:xfrm>
          <a:prstGeom prst="rect">
            <a:avLst/>
          </a:prstGeom>
        </p:spPr>
      </p:pic>
    </p:spTree>
    <p:extLst>
      <p:ext uri="{BB962C8B-B14F-4D97-AF65-F5344CB8AC3E}">
        <p14:creationId xmlns:p14="http://schemas.microsoft.com/office/powerpoint/2010/main" val="2890652155"/>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endParaRPr lang="en-US" dirty="0"/>
          </a:p>
        </p:txBody>
      </p:sp>
      <p:sp>
        <p:nvSpPr>
          <p:cNvPr id="9" name="Title 1">
            <a:extLst>
              <a:ext uri="{FF2B5EF4-FFF2-40B4-BE49-F238E27FC236}">
                <a16:creationId xmlns:a16="http://schemas.microsoft.com/office/drawing/2014/main" id="{D7A7BBFF-E7C8-4B01-88B9-85BE09DDE531}"/>
              </a:ext>
            </a:extLst>
          </p:cNvPr>
          <p:cNvSpPr>
            <a:spLocks noGrp="1"/>
          </p:cNvSpPr>
          <p:nvPr>
            <p:ph type="title"/>
          </p:nvPr>
        </p:nvSpPr>
        <p:spPr>
          <a:xfrm>
            <a:off x="498336" y="507086"/>
            <a:ext cx="10876949" cy="310116"/>
          </a:xfrm>
        </p:spPr>
        <p:txBody>
          <a:bodyPr lIns="0" tIns="0" rIns="0" bIns="0">
            <a:noAutofit/>
          </a:bodyPr>
          <a:lstStyle>
            <a:lvl1pPr>
              <a:defRPr sz="2000" b="1" spc="200" baseline="0">
                <a:solidFill>
                  <a:schemeClr val="accent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940C2436-1FC4-4DCF-BBD2-D4412CC5ACA1}"/>
              </a:ext>
            </a:extLst>
          </p:cNvPr>
          <p:cNvSpPr>
            <a:spLocks noGrp="1"/>
          </p:cNvSpPr>
          <p:nvPr>
            <p:ph type="body" sz="quarter" idx="26"/>
          </p:nvPr>
        </p:nvSpPr>
        <p:spPr>
          <a:xfrm>
            <a:off x="508001" y="1417606"/>
            <a:ext cx="10891023" cy="4905556"/>
          </a:xfrm>
        </p:spPr>
        <p:txBody>
          <a:bodyPr lIns="0" tIns="0" rIns="0" bIns="0">
            <a:noAutofit/>
          </a:bodyPr>
          <a:lstStyle>
            <a:lvl1pPr>
              <a:spcAft>
                <a:spcPts val="800"/>
              </a:spcAft>
              <a:buClr>
                <a:schemeClr val="accent2"/>
              </a:buClr>
              <a:defRPr sz="1800"/>
            </a:lvl1pPr>
            <a:lvl2pPr marL="457200" indent="-228600">
              <a:spcAft>
                <a:spcPts val="800"/>
              </a:spcAft>
              <a:buClr>
                <a:schemeClr val="accent3"/>
              </a:buClr>
              <a:buFont typeface="Arial" panose="020B0604020202020204" pitchFamily="34" charset="0"/>
              <a:buChar char="−"/>
              <a:defRPr sz="1600"/>
            </a:lvl2pPr>
            <a:lvl3pPr marL="685800" indent="-228600">
              <a:spcAft>
                <a:spcPts val="800"/>
              </a:spcAft>
              <a:buClrTx/>
              <a:buFont typeface="Arial" panose="020B0604020202020204" pitchFamily="34" charset="0"/>
              <a:buChar char="•"/>
              <a:defRPr sz="1400"/>
            </a:lvl3pPr>
            <a:lvl4pPr marL="914400" indent="-228600">
              <a:spcAft>
                <a:spcPts val="800"/>
              </a:spcAft>
              <a:buFont typeface="Arial" panose="020B0604020202020204" pitchFamily="34" charset="0"/>
              <a:buChar char="−"/>
              <a:defRPr sz="1200"/>
            </a:lvl4pPr>
            <a:lvl5pPr marL="1143000" indent="-228600">
              <a:spcAft>
                <a:spcPts val="8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09362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io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F7813B-7819-4F64-873A-76A249A23B40}"/>
              </a:ext>
            </a:extLst>
          </p:cNvPr>
          <p:cNvSpPr/>
          <p:nvPr userDrawn="1"/>
        </p:nvSpPr>
        <p:spPr>
          <a:xfrm>
            <a:off x="7453009" y="0"/>
            <a:ext cx="4864103" cy="6858000"/>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a:solidFill>
                <a:srgbClr val="1F4D64"/>
              </a:solidFill>
            </a:endParaRPr>
          </a:p>
        </p:txBody>
      </p:sp>
      <p:sp>
        <p:nvSpPr>
          <p:cNvPr id="28" name="Rectangle 27">
            <a:extLst>
              <a:ext uri="{FF2B5EF4-FFF2-40B4-BE49-F238E27FC236}">
                <a16:creationId xmlns:a16="http://schemas.microsoft.com/office/drawing/2014/main" id="{A2AE8DD5-A1F8-409A-B00A-C543E710BD43}"/>
              </a:ext>
            </a:extLst>
          </p:cNvPr>
          <p:cNvSpPr/>
          <p:nvPr userDrawn="1"/>
        </p:nvSpPr>
        <p:spPr>
          <a:xfrm>
            <a:off x="11537365" y="6502739"/>
            <a:ext cx="295274" cy="200055"/>
          </a:xfrm>
          <a:prstGeom prst="rect">
            <a:avLst/>
          </a:prstGeom>
        </p:spPr>
        <p:txBody>
          <a:bodyPr wrap="none">
            <a:spAutoFit/>
          </a:bodyPr>
          <a:lstStyle/>
          <a:p>
            <a:fld id="{684A41F7-8966-4ED9-BA1F-8EBC30B2B5A8}" type="slidenum">
              <a:rPr lang="en-GB" sz="700">
                <a:solidFill>
                  <a:srgbClr val="1F4D64"/>
                </a:solidFill>
              </a:rPr>
              <a:pPr/>
              <a:t>‹#›</a:t>
            </a:fld>
            <a:endParaRPr lang="en-US" sz="700">
              <a:solidFill>
                <a:srgbClr val="1F4D64"/>
              </a:solidFill>
            </a:endParaRPr>
          </a:p>
        </p:txBody>
      </p:sp>
      <p:sp>
        <p:nvSpPr>
          <p:cNvPr id="27" name="Text Placeholder 45">
            <a:extLst>
              <a:ext uri="{FF2B5EF4-FFF2-40B4-BE49-F238E27FC236}">
                <a16:creationId xmlns:a16="http://schemas.microsoft.com/office/drawing/2014/main" id="{FB8F607A-4BED-47F9-863E-7062EDEC3228}"/>
              </a:ext>
            </a:extLst>
          </p:cNvPr>
          <p:cNvSpPr>
            <a:spLocks noGrp="1"/>
          </p:cNvSpPr>
          <p:nvPr>
            <p:ph type="body" sz="quarter" idx="26"/>
          </p:nvPr>
        </p:nvSpPr>
        <p:spPr>
          <a:xfrm>
            <a:off x="505058" y="1554349"/>
            <a:ext cx="5531764" cy="184666"/>
          </a:xfrm>
        </p:spPr>
        <p:txBody>
          <a:bodyPr lIns="0" tIns="0" rIns="0" bIns="0" anchor="ctr"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2"/>
                </a:solidFill>
              </a:defRPr>
            </a:lvl1pPr>
          </a:lstStyle>
          <a:p>
            <a:pPr lvl="0"/>
            <a:endParaRPr lang="en-US" dirty="0"/>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99682" y="1795767"/>
            <a:ext cx="5531764" cy="523220"/>
          </a:xfrm>
        </p:spPr>
        <p:txBody>
          <a:bodyPr l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endParaRPr lang="en-US" dirty="0"/>
          </a:p>
        </p:txBody>
      </p:sp>
      <p:sp>
        <p:nvSpPr>
          <p:cNvPr id="30" name="Text Placeholder 45">
            <a:extLst>
              <a:ext uri="{FF2B5EF4-FFF2-40B4-BE49-F238E27FC236}">
                <a16:creationId xmlns:a16="http://schemas.microsoft.com/office/drawing/2014/main" id="{5172E7DF-7D4A-4758-9080-07E56AA02370}"/>
              </a:ext>
            </a:extLst>
          </p:cNvPr>
          <p:cNvSpPr>
            <a:spLocks noGrp="1"/>
          </p:cNvSpPr>
          <p:nvPr>
            <p:ph type="body" sz="quarter" idx="25"/>
          </p:nvPr>
        </p:nvSpPr>
        <p:spPr>
          <a:xfrm>
            <a:off x="500154" y="2635148"/>
            <a:ext cx="5519333" cy="276999"/>
          </a:xfrm>
        </p:spPr>
        <p:txBody>
          <a:bodyPr l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1"/>
                </a:solidFill>
              </a:defRPr>
            </a:lvl1pPr>
          </a:lstStyle>
          <a:p>
            <a:pPr lvl="0"/>
            <a:endParaRPr lang="en-US" dirty="0"/>
          </a:p>
        </p:txBody>
      </p:sp>
      <p:sp>
        <p:nvSpPr>
          <p:cNvPr id="31" name="Text Placeholder 45">
            <a:extLst>
              <a:ext uri="{FF2B5EF4-FFF2-40B4-BE49-F238E27FC236}">
                <a16:creationId xmlns:a16="http://schemas.microsoft.com/office/drawing/2014/main" id="{3B59F4CE-390A-434E-AE08-5AB1768C4A16}"/>
              </a:ext>
            </a:extLst>
          </p:cNvPr>
          <p:cNvSpPr>
            <a:spLocks noGrp="1"/>
          </p:cNvSpPr>
          <p:nvPr>
            <p:ph type="body" sz="quarter" idx="28"/>
          </p:nvPr>
        </p:nvSpPr>
        <p:spPr>
          <a:xfrm>
            <a:off x="499469" y="2339461"/>
            <a:ext cx="5537353" cy="276999"/>
          </a:xfrm>
        </p:spPr>
        <p:txBody>
          <a:bodyPr l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5"/>
                </a:solidFill>
              </a:defRPr>
            </a:lvl1pPr>
          </a:lstStyle>
          <a:p>
            <a:pPr lvl="0"/>
            <a:endParaRPr lang="en-US" dirty="0"/>
          </a:p>
        </p:txBody>
      </p:sp>
      <p:sp>
        <p:nvSpPr>
          <p:cNvPr id="33" name="Text Placeholder 43">
            <a:extLst>
              <a:ext uri="{FF2B5EF4-FFF2-40B4-BE49-F238E27FC236}">
                <a16:creationId xmlns:a16="http://schemas.microsoft.com/office/drawing/2014/main" id="{D9C3E960-B726-457F-8307-CE7F759599B9}"/>
              </a:ext>
            </a:extLst>
          </p:cNvPr>
          <p:cNvSpPr>
            <a:spLocks noGrp="1"/>
          </p:cNvSpPr>
          <p:nvPr>
            <p:ph type="body" sz="quarter" idx="29"/>
          </p:nvPr>
        </p:nvSpPr>
        <p:spPr>
          <a:xfrm>
            <a:off x="499681" y="3060084"/>
            <a:ext cx="5531765" cy="3034041"/>
          </a:xfrm>
        </p:spPr>
        <p:txBody>
          <a:bodyPr lIns="0">
            <a:noAutofit/>
          </a:bodyPr>
          <a:lstStyle>
            <a:lvl1pPr marL="0" indent="0">
              <a:lnSpc>
                <a:spcPct val="100000"/>
              </a:lnSpc>
              <a:spcAft>
                <a:spcPts val="600"/>
              </a:spcAft>
              <a:buNone/>
              <a:defRPr sz="1200"/>
            </a:lvl1pPr>
          </a:lstStyle>
          <a:p>
            <a:pPr lvl="0"/>
            <a:endParaRPr lang="en-US" dirty="0"/>
          </a:p>
        </p:txBody>
      </p:sp>
      <p:sp>
        <p:nvSpPr>
          <p:cNvPr id="34" name="Picture Placeholder 10">
            <a:extLst>
              <a:ext uri="{FF2B5EF4-FFF2-40B4-BE49-F238E27FC236}">
                <a16:creationId xmlns:a16="http://schemas.microsoft.com/office/drawing/2014/main" id="{20F91F25-C3A2-47A2-BA50-A44506F23AD4}"/>
              </a:ext>
            </a:extLst>
          </p:cNvPr>
          <p:cNvSpPr>
            <a:spLocks noGrp="1"/>
          </p:cNvSpPr>
          <p:nvPr>
            <p:ph type="pic" sz="quarter" idx="30"/>
          </p:nvPr>
        </p:nvSpPr>
        <p:spPr>
          <a:xfrm>
            <a:off x="6604001" y="1516063"/>
            <a:ext cx="5145617" cy="3643312"/>
          </a:xfrm>
        </p:spPr>
        <p:txBody>
          <a:bodyPr/>
          <a:lstStyle>
            <a:lvl1pPr marL="0" indent="0" algn="r">
              <a:buFontTx/>
              <a:buNone/>
              <a:defRPr>
                <a:solidFill>
                  <a:schemeClr val="bg1"/>
                </a:solidFill>
              </a:defRPr>
            </a:lvl1pPr>
          </a:lstStyle>
          <a:p>
            <a:endParaRPr lang="en-US" dirty="0"/>
          </a:p>
        </p:txBody>
      </p:sp>
      <p:sp>
        <p:nvSpPr>
          <p:cNvPr id="38" name="Rectangle 37">
            <a:extLst>
              <a:ext uri="{FF2B5EF4-FFF2-40B4-BE49-F238E27FC236}">
                <a16:creationId xmlns:a16="http://schemas.microsoft.com/office/drawing/2014/main" id="{2F113DE2-126A-49BC-8755-169DE49CBC7F}"/>
              </a:ext>
            </a:extLst>
          </p:cNvPr>
          <p:cNvSpPr/>
          <p:nvPr userDrawn="1"/>
        </p:nvSpPr>
        <p:spPr>
          <a:xfrm>
            <a:off x="11537365" y="6502739"/>
            <a:ext cx="295274" cy="200055"/>
          </a:xfrm>
          <a:prstGeom prst="rect">
            <a:avLst/>
          </a:prstGeom>
        </p:spPr>
        <p:txBody>
          <a:bodyPr wrap="none">
            <a:spAutoFit/>
          </a:bodyPr>
          <a:lstStyle/>
          <a:p>
            <a:fld id="{684A41F7-8966-4ED9-BA1F-8EBC30B2B5A8}" type="slidenum">
              <a:rPr lang="en-GB" sz="700">
                <a:solidFill>
                  <a:schemeClr val="bg1"/>
                </a:solidFill>
              </a:rPr>
              <a:pPr/>
              <a:t>‹#›</a:t>
            </a:fld>
            <a:endParaRPr lang="en-US" sz="700">
              <a:solidFill>
                <a:schemeClr val="bg1"/>
              </a:solidFill>
            </a:endParaRPr>
          </a:p>
        </p:txBody>
      </p:sp>
    </p:spTree>
    <p:extLst>
      <p:ext uri="{BB962C8B-B14F-4D97-AF65-F5344CB8AC3E}">
        <p14:creationId xmlns:p14="http://schemas.microsoft.com/office/powerpoint/2010/main" val="40247939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4682529-143C-41DE-806B-1ED8AE97BE38}"/>
              </a:ext>
            </a:extLst>
          </p:cNvPr>
          <p:cNvSpPr>
            <a:spLocks noGrp="1"/>
          </p:cNvSpPr>
          <p:nvPr>
            <p:ph type="title"/>
          </p:nvPr>
        </p:nvSpPr>
        <p:spPr>
          <a:xfrm>
            <a:off x="457200" y="4261104"/>
            <a:ext cx="6503220" cy="877089"/>
          </a:xfrm>
        </p:spPr>
        <p:txBody>
          <a:bodyPr lIns="0" anchor="t" anchorCtr="0">
            <a:noAutofit/>
          </a:bodyPr>
          <a:lstStyle>
            <a:lvl1pPr>
              <a:defRPr lang="en-US" sz="5000" b="0" spc="200" baseline="0" dirty="0">
                <a:solidFill>
                  <a:schemeClr val="accent1"/>
                </a:solidFill>
              </a:defRPr>
            </a:lvl1pPr>
          </a:lstStyle>
          <a:p>
            <a:endParaRPr lang="en-US" dirty="0"/>
          </a:p>
        </p:txBody>
      </p:sp>
      <p:sp>
        <p:nvSpPr>
          <p:cNvPr id="28" name="Text Placeholder 27">
            <a:extLst>
              <a:ext uri="{FF2B5EF4-FFF2-40B4-BE49-F238E27FC236}">
                <a16:creationId xmlns:a16="http://schemas.microsoft.com/office/drawing/2014/main" id="{4047624D-FC32-4541-A924-5F673ACABFC1}"/>
              </a:ext>
            </a:extLst>
          </p:cNvPr>
          <p:cNvSpPr>
            <a:spLocks noGrp="1"/>
          </p:cNvSpPr>
          <p:nvPr>
            <p:ph type="body" sz="quarter" idx="14"/>
          </p:nvPr>
        </p:nvSpPr>
        <p:spPr>
          <a:xfrm>
            <a:off x="457200" y="5761584"/>
            <a:ext cx="6454985" cy="439073"/>
          </a:xfrm>
        </p:spPr>
        <p:txBody>
          <a:bodyPr lIns="0">
            <a:noAutofit/>
          </a:bodyPr>
          <a:lstStyle>
            <a:lvl1pPr marL="0" indent="0">
              <a:spcBef>
                <a:spcPts val="0"/>
              </a:spcBef>
              <a:buNone/>
              <a:defRPr sz="2000" b="1">
                <a:solidFill>
                  <a:schemeClr val="accent1"/>
                </a:solidFill>
              </a:defRPr>
            </a:lvl1pPr>
          </a:lstStyle>
          <a:p>
            <a:pPr lvl="0"/>
            <a:endParaRPr lang="en-US" dirty="0"/>
          </a:p>
        </p:txBody>
      </p:sp>
      <p:sp>
        <p:nvSpPr>
          <p:cNvPr id="6" name="Text Placeholder 3">
            <a:extLst>
              <a:ext uri="{FF2B5EF4-FFF2-40B4-BE49-F238E27FC236}">
                <a16:creationId xmlns:a16="http://schemas.microsoft.com/office/drawing/2014/main" id="{6F395D5C-6994-43F7-8AA8-4AE04AC244EB}"/>
              </a:ext>
            </a:extLst>
          </p:cNvPr>
          <p:cNvSpPr>
            <a:spLocks noGrp="1"/>
          </p:cNvSpPr>
          <p:nvPr>
            <p:ph type="body" sz="quarter" idx="17"/>
          </p:nvPr>
        </p:nvSpPr>
        <p:spPr>
          <a:xfrm>
            <a:off x="8814816" y="484632"/>
            <a:ext cx="2777460" cy="304800"/>
          </a:xfrm>
        </p:spPr>
        <p:txBody>
          <a:bodyPr tIns="0" rIns="0" bIns="0" anchor="ctr">
            <a:noAutofit/>
          </a:bodyPr>
          <a:lstStyle>
            <a:lvl1pPr marL="0" indent="0" algn="r">
              <a:buFontTx/>
              <a:buNone/>
              <a:defRPr sz="1600">
                <a:solidFill>
                  <a:schemeClr val="bg1"/>
                </a:solidFill>
              </a:defRPr>
            </a:lvl1pPr>
          </a:lstStyle>
          <a:p>
            <a:pPr lvl="0"/>
            <a:r>
              <a:rPr lang="en-US" dirty="0"/>
              <a:t>Click to edit Master text styles</a:t>
            </a:r>
          </a:p>
        </p:txBody>
      </p:sp>
      <p:pic>
        <p:nvPicPr>
          <p:cNvPr id="10" name="Picture 9">
            <a:extLst>
              <a:ext uri="{FF2B5EF4-FFF2-40B4-BE49-F238E27FC236}">
                <a16:creationId xmlns:a16="http://schemas.microsoft.com/office/drawing/2014/main" id="{6319E2F2-82A4-41BC-B03F-591609AB8E3B}"/>
              </a:ext>
            </a:extLst>
          </p:cNvPr>
          <p:cNvPicPr>
            <a:picLocks noChangeAspect="1"/>
          </p:cNvPicPr>
          <p:nvPr userDrawn="1"/>
        </p:nvPicPr>
        <p:blipFill>
          <a:blip r:embed="rId3"/>
          <a:stretch>
            <a:fillRect/>
          </a:stretch>
        </p:blipFill>
        <p:spPr>
          <a:xfrm>
            <a:off x="480568" y="484632"/>
            <a:ext cx="2642616" cy="396392"/>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FB637207-3C1D-4BB3-A0C2-290733499222}"/>
              </a:ext>
            </a:extLst>
          </p:cNvPr>
          <p:cNvPicPr>
            <a:picLocks noChangeAspect="1"/>
          </p:cNvPicPr>
          <p:nvPr userDrawn="1"/>
        </p:nvPicPr>
        <p:blipFill>
          <a:blip r:embed="rId4"/>
          <a:stretch>
            <a:fillRect/>
          </a:stretch>
        </p:blipFill>
        <p:spPr>
          <a:xfrm>
            <a:off x="414969" y="1051560"/>
            <a:ext cx="9546336" cy="2826071"/>
          </a:xfrm>
          <a:prstGeom prst="rect">
            <a:avLst/>
          </a:prstGeom>
        </p:spPr>
      </p:pic>
    </p:spTree>
    <p:extLst>
      <p:ext uri="{BB962C8B-B14F-4D97-AF65-F5344CB8AC3E}">
        <p14:creationId xmlns:p14="http://schemas.microsoft.com/office/powerpoint/2010/main" val="4059463594"/>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4682529-143C-41DE-806B-1ED8AE97BE38}"/>
              </a:ext>
            </a:extLst>
          </p:cNvPr>
          <p:cNvSpPr>
            <a:spLocks noGrp="1"/>
          </p:cNvSpPr>
          <p:nvPr>
            <p:ph type="title"/>
          </p:nvPr>
        </p:nvSpPr>
        <p:spPr>
          <a:xfrm>
            <a:off x="457200" y="4261104"/>
            <a:ext cx="6503220" cy="877089"/>
          </a:xfrm>
        </p:spPr>
        <p:txBody>
          <a:bodyPr lIns="0" anchor="t" anchorCtr="0">
            <a:noAutofit/>
          </a:bodyPr>
          <a:lstStyle>
            <a:lvl1pPr>
              <a:defRPr lang="en-US" sz="5000" b="0" spc="200" baseline="0" dirty="0">
                <a:solidFill>
                  <a:schemeClr val="accent1"/>
                </a:solidFill>
              </a:defRPr>
            </a:lvl1pPr>
          </a:lstStyle>
          <a:p>
            <a:endParaRPr lang="en-US" dirty="0"/>
          </a:p>
        </p:txBody>
      </p:sp>
      <p:sp>
        <p:nvSpPr>
          <p:cNvPr id="28" name="Text Placeholder 27">
            <a:extLst>
              <a:ext uri="{FF2B5EF4-FFF2-40B4-BE49-F238E27FC236}">
                <a16:creationId xmlns:a16="http://schemas.microsoft.com/office/drawing/2014/main" id="{4047624D-FC32-4541-A924-5F673ACABFC1}"/>
              </a:ext>
            </a:extLst>
          </p:cNvPr>
          <p:cNvSpPr>
            <a:spLocks noGrp="1"/>
          </p:cNvSpPr>
          <p:nvPr>
            <p:ph type="body" sz="quarter" idx="14"/>
          </p:nvPr>
        </p:nvSpPr>
        <p:spPr>
          <a:xfrm>
            <a:off x="457200" y="5761584"/>
            <a:ext cx="6454985" cy="439073"/>
          </a:xfrm>
        </p:spPr>
        <p:txBody>
          <a:bodyPr lIns="0">
            <a:noAutofit/>
          </a:bodyPr>
          <a:lstStyle>
            <a:lvl1pPr marL="0" indent="0">
              <a:spcBef>
                <a:spcPts val="0"/>
              </a:spcBef>
              <a:buNone/>
              <a:defRPr sz="2000" b="1">
                <a:solidFill>
                  <a:schemeClr val="accent1"/>
                </a:solidFill>
              </a:defRPr>
            </a:lvl1pPr>
          </a:lstStyle>
          <a:p>
            <a:pPr lvl="0"/>
            <a:endParaRPr lang="en-US" dirty="0"/>
          </a:p>
        </p:txBody>
      </p:sp>
      <p:sp>
        <p:nvSpPr>
          <p:cNvPr id="6" name="Text Placeholder 3">
            <a:extLst>
              <a:ext uri="{FF2B5EF4-FFF2-40B4-BE49-F238E27FC236}">
                <a16:creationId xmlns:a16="http://schemas.microsoft.com/office/drawing/2014/main" id="{6F395D5C-6994-43F7-8AA8-4AE04AC244EB}"/>
              </a:ext>
            </a:extLst>
          </p:cNvPr>
          <p:cNvSpPr>
            <a:spLocks noGrp="1"/>
          </p:cNvSpPr>
          <p:nvPr>
            <p:ph type="body" sz="quarter" idx="17"/>
          </p:nvPr>
        </p:nvSpPr>
        <p:spPr>
          <a:xfrm>
            <a:off x="8814816" y="484632"/>
            <a:ext cx="2777460" cy="304800"/>
          </a:xfrm>
        </p:spPr>
        <p:txBody>
          <a:bodyPr tIns="0" rIns="0" bIns="0" anchor="ctr">
            <a:noAutofit/>
          </a:bodyPr>
          <a:lstStyle>
            <a:lvl1pPr marL="0" indent="0" algn="r">
              <a:buFontTx/>
              <a:buNone/>
              <a:defRPr sz="1600">
                <a:solidFill>
                  <a:schemeClr val="bg1"/>
                </a:solidFill>
              </a:defRPr>
            </a:lvl1pPr>
          </a:lstStyle>
          <a:p>
            <a:pPr lvl="0"/>
            <a:r>
              <a:rPr lang="en-US" dirty="0"/>
              <a:t>Click to edit Master text styles</a:t>
            </a:r>
          </a:p>
        </p:txBody>
      </p:sp>
      <p:pic>
        <p:nvPicPr>
          <p:cNvPr id="10" name="Picture 9">
            <a:extLst>
              <a:ext uri="{FF2B5EF4-FFF2-40B4-BE49-F238E27FC236}">
                <a16:creationId xmlns:a16="http://schemas.microsoft.com/office/drawing/2014/main" id="{6319E2F2-82A4-41BC-B03F-591609AB8E3B}"/>
              </a:ext>
            </a:extLst>
          </p:cNvPr>
          <p:cNvPicPr>
            <a:picLocks noChangeAspect="1"/>
          </p:cNvPicPr>
          <p:nvPr userDrawn="1"/>
        </p:nvPicPr>
        <p:blipFill>
          <a:blip r:embed="rId3"/>
          <a:stretch>
            <a:fillRect/>
          </a:stretch>
        </p:blipFill>
        <p:spPr>
          <a:xfrm>
            <a:off x="480568" y="484632"/>
            <a:ext cx="2642616" cy="396392"/>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FB637207-3C1D-4BB3-A0C2-290733499222}"/>
              </a:ext>
            </a:extLst>
          </p:cNvPr>
          <p:cNvPicPr>
            <a:picLocks noChangeAspect="1"/>
          </p:cNvPicPr>
          <p:nvPr userDrawn="1"/>
        </p:nvPicPr>
        <p:blipFill>
          <a:blip r:embed="rId4"/>
          <a:stretch>
            <a:fillRect/>
          </a:stretch>
        </p:blipFill>
        <p:spPr>
          <a:xfrm>
            <a:off x="414969" y="1051560"/>
            <a:ext cx="9546336" cy="2826071"/>
          </a:xfrm>
          <a:prstGeom prst="rect">
            <a:avLst/>
          </a:prstGeom>
        </p:spPr>
      </p:pic>
    </p:spTree>
    <p:extLst>
      <p:ext uri="{BB962C8B-B14F-4D97-AF65-F5344CB8AC3E}">
        <p14:creationId xmlns:p14="http://schemas.microsoft.com/office/powerpoint/2010/main" val="1134432164"/>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Cover 2">
    <p:bg>
      <p:bgPr>
        <a:solidFill>
          <a:srgbClr val="1F4D64"/>
        </a:solidFill>
        <a:effectLst/>
      </p:bgPr>
    </p:bg>
    <p:spTree>
      <p:nvGrpSpPr>
        <p:cNvPr id="1" name=""/>
        <p:cNvGrpSpPr/>
        <p:nvPr/>
      </p:nvGrpSpPr>
      <p:grpSpPr>
        <a:xfrm>
          <a:off x="0" y="0"/>
          <a:ext cx="0" cy="0"/>
          <a:chOff x="0" y="0"/>
          <a:chExt cx="0" cy="0"/>
        </a:xfrm>
      </p:grpSpPr>
      <p:sp>
        <p:nvSpPr>
          <p:cNvPr id="16" name="Title 19">
            <a:extLst>
              <a:ext uri="{FF2B5EF4-FFF2-40B4-BE49-F238E27FC236}">
                <a16:creationId xmlns:a16="http://schemas.microsoft.com/office/drawing/2014/main" id="{F755B7CE-A68E-4B01-9937-AF6BEAD88AAB}"/>
              </a:ext>
            </a:extLst>
          </p:cNvPr>
          <p:cNvSpPr>
            <a:spLocks noGrp="1"/>
          </p:cNvSpPr>
          <p:nvPr>
            <p:ph type="title"/>
          </p:nvPr>
        </p:nvSpPr>
        <p:spPr>
          <a:xfrm>
            <a:off x="457200" y="3886200"/>
            <a:ext cx="4960404" cy="717859"/>
          </a:xfrm>
        </p:spPr>
        <p:txBody>
          <a:bodyPr lIns="0" anchor="t" anchorCtr="0">
            <a:noAutofit/>
          </a:bodyPr>
          <a:lstStyle>
            <a:lvl1pPr>
              <a:defRPr lang="en-US" sz="4000" spc="200" baseline="0" dirty="0">
                <a:solidFill>
                  <a:schemeClr val="bg1"/>
                </a:solidFill>
              </a:defRPr>
            </a:lvl1pPr>
          </a:lstStyle>
          <a:p>
            <a:endParaRPr lang="en-US" dirty="0"/>
          </a:p>
        </p:txBody>
      </p:sp>
      <p:sp>
        <p:nvSpPr>
          <p:cNvPr id="17" name="Text Placeholder 27">
            <a:extLst>
              <a:ext uri="{FF2B5EF4-FFF2-40B4-BE49-F238E27FC236}">
                <a16:creationId xmlns:a16="http://schemas.microsoft.com/office/drawing/2014/main" id="{BD2A0415-79CE-4D3E-BE35-B0F1E74DAE48}"/>
              </a:ext>
            </a:extLst>
          </p:cNvPr>
          <p:cNvSpPr>
            <a:spLocks noGrp="1"/>
          </p:cNvSpPr>
          <p:nvPr>
            <p:ph type="body" sz="quarter" idx="14"/>
          </p:nvPr>
        </p:nvSpPr>
        <p:spPr>
          <a:xfrm>
            <a:off x="457200" y="5486400"/>
            <a:ext cx="4948903" cy="424815"/>
          </a:xfrm>
        </p:spPr>
        <p:txBody>
          <a:bodyPr lIns="0">
            <a:noAutofit/>
          </a:bodyPr>
          <a:lstStyle>
            <a:lvl1pPr marL="0" indent="0">
              <a:buNone/>
              <a:defRPr sz="2000" b="1">
                <a:solidFill>
                  <a:schemeClr val="bg1"/>
                </a:solidFill>
              </a:defRPr>
            </a:lvl1pPr>
          </a:lstStyle>
          <a:p>
            <a:pPr lvl="0"/>
            <a:endParaRPr lang="en-US" dirty="0"/>
          </a:p>
        </p:txBody>
      </p:sp>
      <p:sp>
        <p:nvSpPr>
          <p:cNvPr id="6" name="Text Placeholder 2">
            <a:extLst>
              <a:ext uri="{FF2B5EF4-FFF2-40B4-BE49-F238E27FC236}">
                <a16:creationId xmlns:a16="http://schemas.microsoft.com/office/drawing/2014/main" id="{0EE4503B-0658-44B3-97A1-E84A911F3E1E}"/>
              </a:ext>
            </a:extLst>
          </p:cNvPr>
          <p:cNvSpPr>
            <a:spLocks noGrp="1"/>
          </p:cNvSpPr>
          <p:nvPr>
            <p:ph type="body" sz="quarter" idx="16"/>
          </p:nvPr>
        </p:nvSpPr>
        <p:spPr>
          <a:xfrm>
            <a:off x="457200" y="6300216"/>
            <a:ext cx="4935335" cy="246221"/>
          </a:xfrm>
        </p:spPr>
        <p:txBody>
          <a:bodyPr lIns="0" tIns="0" rIns="0" bIns="0" anchor="t">
            <a:spAutoFit/>
          </a:bodyPr>
          <a:lstStyle>
            <a:lvl1pPr marL="0" indent="0">
              <a:buNone/>
              <a:defRPr sz="1600" spc="50" baseline="0">
                <a:solidFill>
                  <a:schemeClr val="bg1"/>
                </a:solidFill>
              </a:defRPr>
            </a:lvl1pPr>
            <a:lvl2pPr>
              <a:defRPr>
                <a:solidFill>
                  <a:srgbClr val="F46462"/>
                </a:solidFill>
              </a:defRPr>
            </a:lvl2pPr>
            <a:lvl3pPr>
              <a:defRPr>
                <a:solidFill>
                  <a:srgbClr val="F46462"/>
                </a:solidFill>
              </a:defRPr>
            </a:lvl3pPr>
            <a:lvl4pPr>
              <a:defRPr>
                <a:solidFill>
                  <a:srgbClr val="F46462"/>
                </a:solidFill>
              </a:defRPr>
            </a:lvl4pPr>
            <a:lvl5pPr>
              <a:defRPr>
                <a:solidFill>
                  <a:srgbClr val="F46462"/>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544B629F-B08B-4D6F-AA20-FAB1337E4190}"/>
              </a:ext>
            </a:extLst>
          </p:cNvPr>
          <p:cNvPicPr>
            <a:picLocks noChangeAspect="1"/>
          </p:cNvPicPr>
          <p:nvPr userDrawn="1"/>
        </p:nvPicPr>
        <p:blipFill>
          <a:blip r:embed="rId2"/>
          <a:stretch>
            <a:fillRect/>
          </a:stretch>
        </p:blipFill>
        <p:spPr>
          <a:xfrm>
            <a:off x="484632" y="484632"/>
            <a:ext cx="2642616" cy="396392"/>
          </a:xfrm>
          <a:prstGeom prst="rect">
            <a:avLst/>
          </a:prstGeom>
        </p:spPr>
      </p:pic>
      <p:pic>
        <p:nvPicPr>
          <p:cNvPr id="3" name="Picture 2">
            <a:extLst>
              <a:ext uri="{FF2B5EF4-FFF2-40B4-BE49-F238E27FC236}">
                <a16:creationId xmlns:a16="http://schemas.microsoft.com/office/drawing/2014/main" id="{E960F4A3-35E4-433F-8537-A70451E75F90}"/>
              </a:ext>
            </a:extLst>
          </p:cNvPr>
          <p:cNvPicPr>
            <a:picLocks noChangeAspect="1"/>
          </p:cNvPicPr>
          <p:nvPr userDrawn="1"/>
        </p:nvPicPr>
        <p:blipFill>
          <a:blip r:embed="rId3"/>
          <a:stretch>
            <a:fillRect/>
          </a:stretch>
        </p:blipFill>
        <p:spPr>
          <a:xfrm>
            <a:off x="6096000" y="0"/>
            <a:ext cx="6096000" cy="6858000"/>
          </a:xfrm>
          <a:prstGeom prst="rect">
            <a:avLst/>
          </a:prstGeom>
        </p:spPr>
      </p:pic>
      <p:pic>
        <p:nvPicPr>
          <p:cNvPr id="8" name="Picture 7" descr="Text&#10;&#10;Description automatically generated">
            <a:extLst>
              <a:ext uri="{FF2B5EF4-FFF2-40B4-BE49-F238E27FC236}">
                <a16:creationId xmlns:a16="http://schemas.microsoft.com/office/drawing/2014/main" id="{2677DBED-9470-48B4-95F4-836AF909F24C}"/>
              </a:ext>
            </a:extLst>
          </p:cNvPr>
          <p:cNvPicPr>
            <a:picLocks noChangeAspect="1"/>
          </p:cNvPicPr>
          <p:nvPr userDrawn="1"/>
        </p:nvPicPr>
        <p:blipFill>
          <a:blip r:embed="rId4"/>
          <a:stretch>
            <a:fillRect/>
          </a:stretch>
        </p:blipFill>
        <p:spPr>
          <a:xfrm>
            <a:off x="464192" y="1463040"/>
            <a:ext cx="5257800" cy="1567386"/>
          </a:xfrm>
          <a:prstGeom prst="rect">
            <a:avLst/>
          </a:prstGeom>
        </p:spPr>
      </p:pic>
    </p:spTree>
    <p:extLst>
      <p:ext uri="{BB962C8B-B14F-4D97-AF65-F5344CB8AC3E}">
        <p14:creationId xmlns:p14="http://schemas.microsoft.com/office/powerpoint/2010/main" val="447842698"/>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Cover 2">
    <p:bg>
      <p:bgPr>
        <a:solidFill>
          <a:srgbClr val="1F4D64"/>
        </a:solidFill>
        <a:effectLst/>
      </p:bgPr>
    </p:bg>
    <p:spTree>
      <p:nvGrpSpPr>
        <p:cNvPr id="1" name=""/>
        <p:cNvGrpSpPr/>
        <p:nvPr/>
      </p:nvGrpSpPr>
      <p:grpSpPr>
        <a:xfrm>
          <a:off x="0" y="0"/>
          <a:ext cx="0" cy="0"/>
          <a:chOff x="0" y="0"/>
          <a:chExt cx="0" cy="0"/>
        </a:xfrm>
      </p:grpSpPr>
      <p:sp>
        <p:nvSpPr>
          <p:cNvPr id="16" name="Title 19">
            <a:extLst>
              <a:ext uri="{FF2B5EF4-FFF2-40B4-BE49-F238E27FC236}">
                <a16:creationId xmlns:a16="http://schemas.microsoft.com/office/drawing/2014/main" id="{F755B7CE-A68E-4B01-9937-AF6BEAD88AAB}"/>
              </a:ext>
            </a:extLst>
          </p:cNvPr>
          <p:cNvSpPr>
            <a:spLocks noGrp="1"/>
          </p:cNvSpPr>
          <p:nvPr>
            <p:ph type="title"/>
          </p:nvPr>
        </p:nvSpPr>
        <p:spPr>
          <a:xfrm>
            <a:off x="457200" y="3886200"/>
            <a:ext cx="4960404" cy="717859"/>
          </a:xfrm>
        </p:spPr>
        <p:txBody>
          <a:bodyPr lIns="0" anchor="t" anchorCtr="0">
            <a:noAutofit/>
          </a:bodyPr>
          <a:lstStyle>
            <a:lvl1pPr>
              <a:defRPr lang="en-US" sz="4000" spc="200" baseline="0" dirty="0">
                <a:solidFill>
                  <a:schemeClr val="bg1"/>
                </a:solidFill>
              </a:defRPr>
            </a:lvl1pPr>
          </a:lstStyle>
          <a:p>
            <a:endParaRPr lang="en-US" dirty="0"/>
          </a:p>
        </p:txBody>
      </p:sp>
      <p:sp>
        <p:nvSpPr>
          <p:cNvPr id="17" name="Text Placeholder 27">
            <a:extLst>
              <a:ext uri="{FF2B5EF4-FFF2-40B4-BE49-F238E27FC236}">
                <a16:creationId xmlns:a16="http://schemas.microsoft.com/office/drawing/2014/main" id="{BD2A0415-79CE-4D3E-BE35-B0F1E74DAE48}"/>
              </a:ext>
            </a:extLst>
          </p:cNvPr>
          <p:cNvSpPr>
            <a:spLocks noGrp="1"/>
          </p:cNvSpPr>
          <p:nvPr>
            <p:ph type="body" sz="quarter" idx="14"/>
          </p:nvPr>
        </p:nvSpPr>
        <p:spPr>
          <a:xfrm>
            <a:off x="457200" y="5486400"/>
            <a:ext cx="4948903" cy="424815"/>
          </a:xfrm>
        </p:spPr>
        <p:txBody>
          <a:bodyPr lIns="0">
            <a:noAutofit/>
          </a:bodyPr>
          <a:lstStyle>
            <a:lvl1pPr marL="0" indent="0">
              <a:buNone/>
              <a:defRPr sz="2000" b="1">
                <a:solidFill>
                  <a:schemeClr val="bg1"/>
                </a:solidFill>
              </a:defRPr>
            </a:lvl1pPr>
          </a:lstStyle>
          <a:p>
            <a:pPr lvl="0"/>
            <a:endParaRPr lang="en-US" dirty="0"/>
          </a:p>
        </p:txBody>
      </p:sp>
      <p:sp>
        <p:nvSpPr>
          <p:cNvPr id="6" name="Text Placeholder 2">
            <a:extLst>
              <a:ext uri="{FF2B5EF4-FFF2-40B4-BE49-F238E27FC236}">
                <a16:creationId xmlns:a16="http://schemas.microsoft.com/office/drawing/2014/main" id="{0EE4503B-0658-44B3-97A1-E84A911F3E1E}"/>
              </a:ext>
            </a:extLst>
          </p:cNvPr>
          <p:cNvSpPr>
            <a:spLocks noGrp="1"/>
          </p:cNvSpPr>
          <p:nvPr>
            <p:ph type="body" sz="quarter" idx="16"/>
          </p:nvPr>
        </p:nvSpPr>
        <p:spPr>
          <a:xfrm>
            <a:off x="457200" y="6300216"/>
            <a:ext cx="4935335" cy="246221"/>
          </a:xfrm>
        </p:spPr>
        <p:txBody>
          <a:bodyPr lIns="0" tIns="0" rIns="0" bIns="0" anchor="t">
            <a:spAutoFit/>
          </a:bodyPr>
          <a:lstStyle>
            <a:lvl1pPr marL="0" indent="0">
              <a:buNone/>
              <a:defRPr sz="1600" spc="50" baseline="0">
                <a:solidFill>
                  <a:schemeClr val="bg1"/>
                </a:solidFill>
              </a:defRPr>
            </a:lvl1pPr>
            <a:lvl2pPr>
              <a:defRPr>
                <a:solidFill>
                  <a:srgbClr val="F46462"/>
                </a:solidFill>
              </a:defRPr>
            </a:lvl2pPr>
            <a:lvl3pPr>
              <a:defRPr>
                <a:solidFill>
                  <a:srgbClr val="F46462"/>
                </a:solidFill>
              </a:defRPr>
            </a:lvl3pPr>
            <a:lvl4pPr>
              <a:defRPr>
                <a:solidFill>
                  <a:srgbClr val="F46462"/>
                </a:solidFill>
              </a:defRPr>
            </a:lvl4pPr>
            <a:lvl5pPr>
              <a:defRPr>
                <a:solidFill>
                  <a:srgbClr val="F46462"/>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544B629F-B08B-4D6F-AA20-FAB1337E4190}"/>
              </a:ext>
            </a:extLst>
          </p:cNvPr>
          <p:cNvPicPr>
            <a:picLocks noChangeAspect="1"/>
          </p:cNvPicPr>
          <p:nvPr userDrawn="1"/>
        </p:nvPicPr>
        <p:blipFill>
          <a:blip r:embed="rId2"/>
          <a:stretch>
            <a:fillRect/>
          </a:stretch>
        </p:blipFill>
        <p:spPr>
          <a:xfrm>
            <a:off x="484632" y="484632"/>
            <a:ext cx="2642616" cy="396392"/>
          </a:xfrm>
          <a:prstGeom prst="rect">
            <a:avLst/>
          </a:prstGeom>
        </p:spPr>
      </p:pic>
      <p:pic>
        <p:nvPicPr>
          <p:cNvPr id="4" name="Picture 3" descr="A picture containing tree, outdoor&#10;&#10;Description automatically generated">
            <a:extLst>
              <a:ext uri="{FF2B5EF4-FFF2-40B4-BE49-F238E27FC236}">
                <a16:creationId xmlns:a16="http://schemas.microsoft.com/office/drawing/2014/main" id="{CE083896-33ED-4D07-B6E2-6761F3311EB1}"/>
              </a:ext>
            </a:extLst>
          </p:cNvPr>
          <p:cNvPicPr>
            <a:picLocks noChangeAspect="1"/>
          </p:cNvPicPr>
          <p:nvPr userDrawn="1"/>
        </p:nvPicPr>
        <p:blipFill>
          <a:blip r:embed="rId3"/>
          <a:stretch>
            <a:fillRect/>
          </a:stretch>
        </p:blipFill>
        <p:spPr>
          <a:xfrm>
            <a:off x="6096000" y="0"/>
            <a:ext cx="6096000" cy="6858000"/>
          </a:xfrm>
          <a:prstGeom prst="rect">
            <a:avLst/>
          </a:prstGeom>
        </p:spPr>
      </p:pic>
      <p:pic>
        <p:nvPicPr>
          <p:cNvPr id="11" name="Picture 10" descr="Text&#10;&#10;Description automatically generated">
            <a:extLst>
              <a:ext uri="{FF2B5EF4-FFF2-40B4-BE49-F238E27FC236}">
                <a16:creationId xmlns:a16="http://schemas.microsoft.com/office/drawing/2014/main" id="{0BC341DF-C196-49EE-BACA-B203FE7053A3}"/>
              </a:ext>
            </a:extLst>
          </p:cNvPr>
          <p:cNvPicPr>
            <a:picLocks noChangeAspect="1"/>
          </p:cNvPicPr>
          <p:nvPr userDrawn="1"/>
        </p:nvPicPr>
        <p:blipFill>
          <a:blip r:embed="rId4"/>
          <a:stretch>
            <a:fillRect/>
          </a:stretch>
        </p:blipFill>
        <p:spPr>
          <a:xfrm>
            <a:off x="464192" y="1463040"/>
            <a:ext cx="5257800" cy="1567386"/>
          </a:xfrm>
          <a:prstGeom prst="rect">
            <a:avLst/>
          </a:prstGeom>
        </p:spPr>
      </p:pic>
    </p:spTree>
    <p:extLst>
      <p:ext uri="{BB962C8B-B14F-4D97-AF65-F5344CB8AC3E}">
        <p14:creationId xmlns:p14="http://schemas.microsoft.com/office/powerpoint/2010/main" val="2363387885"/>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ver 2b">
    <p:bg>
      <p:bgPr>
        <a:solidFill>
          <a:schemeClr val="bg2"/>
        </a:solidFill>
        <a:effectLst/>
      </p:bgPr>
    </p:bg>
    <p:spTree>
      <p:nvGrpSpPr>
        <p:cNvPr id="1" name=""/>
        <p:cNvGrpSpPr/>
        <p:nvPr/>
      </p:nvGrpSpPr>
      <p:grpSpPr>
        <a:xfrm>
          <a:off x="0" y="0"/>
          <a:ext cx="0" cy="0"/>
          <a:chOff x="0" y="0"/>
          <a:chExt cx="0" cy="0"/>
        </a:xfrm>
      </p:grpSpPr>
      <p:sp>
        <p:nvSpPr>
          <p:cNvPr id="16" name="Title 19">
            <a:extLst>
              <a:ext uri="{FF2B5EF4-FFF2-40B4-BE49-F238E27FC236}">
                <a16:creationId xmlns:a16="http://schemas.microsoft.com/office/drawing/2014/main" id="{F755B7CE-A68E-4B01-9937-AF6BEAD88AAB}"/>
              </a:ext>
            </a:extLst>
          </p:cNvPr>
          <p:cNvSpPr>
            <a:spLocks noGrp="1"/>
          </p:cNvSpPr>
          <p:nvPr>
            <p:ph type="title"/>
          </p:nvPr>
        </p:nvSpPr>
        <p:spPr>
          <a:xfrm>
            <a:off x="790789" y="1757690"/>
            <a:ext cx="6410111" cy="2236008"/>
          </a:xfrm>
        </p:spPr>
        <p:txBody>
          <a:bodyPr lIns="0" anchor="b">
            <a:noAutofit/>
          </a:bodyPr>
          <a:lstStyle>
            <a:lvl1pPr>
              <a:defRPr lang="en-US" sz="4800" spc="200" baseline="0" dirty="0">
                <a:solidFill>
                  <a:schemeClr val="accent1"/>
                </a:solidFill>
              </a:defRPr>
            </a:lvl1pPr>
          </a:lstStyle>
          <a:p>
            <a:endParaRPr lang="en-US" dirty="0"/>
          </a:p>
        </p:txBody>
      </p:sp>
      <p:sp>
        <p:nvSpPr>
          <p:cNvPr id="17" name="Text Placeholder 27">
            <a:extLst>
              <a:ext uri="{FF2B5EF4-FFF2-40B4-BE49-F238E27FC236}">
                <a16:creationId xmlns:a16="http://schemas.microsoft.com/office/drawing/2014/main" id="{BD2A0415-79CE-4D3E-BE35-B0F1E74DAE48}"/>
              </a:ext>
            </a:extLst>
          </p:cNvPr>
          <p:cNvSpPr>
            <a:spLocks noGrp="1"/>
          </p:cNvSpPr>
          <p:nvPr>
            <p:ph type="body" sz="quarter" idx="14"/>
          </p:nvPr>
        </p:nvSpPr>
        <p:spPr>
          <a:xfrm>
            <a:off x="802290" y="4166093"/>
            <a:ext cx="4948903" cy="884237"/>
          </a:xfrm>
        </p:spPr>
        <p:txBody>
          <a:bodyPr lIns="0">
            <a:noAutofit/>
          </a:bodyPr>
          <a:lstStyle>
            <a:lvl1pPr marL="0" indent="0">
              <a:buNone/>
              <a:defRPr sz="1600">
                <a:solidFill>
                  <a:schemeClr val="accent5"/>
                </a:solidFill>
              </a:defRPr>
            </a:lvl1pPr>
          </a:lstStyle>
          <a:p>
            <a:pPr lvl="0"/>
            <a:endParaRPr lang="en-US" dirty="0"/>
          </a:p>
        </p:txBody>
      </p:sp>
      <p:sp>
        <p:nvSpPr>
          <p:cNvPr id="5" name="Picture Placeholder 4">
            <a:extLst>
              <a:ext uri="{FF2B5EF4-FFF2-40B4-BE49-F238E27FC236}">
                <a16:creationId xmlns:a16="http://schemas.microsoft.com/office/drawing/2014/main" id="{0A223CB6-141A-4AA5-9291-7FDF9E561B1F}"/>
              </a:ext>
            </a:extLst>
          </p:cNvPr>
          <p:cNvSpPr>
            <a:spLocks noGrp="1"/>
          </p:cNvSpPr>
          <p:nvPr>
            <p:ph type="pic" sz="quarter" idx="15"/>
          </p:nvPr>
        </p:nvSpPr>
        <p:spPr>
          <a:xfrm>
            <a:off x="7629525" y="0"/>
            <a:ext cx="4572000" cy="6858000"/>
          </a:xfrm>
        </p:spPr>
        <p:txBody>
          <a:bodyPr>
            <a:normAutofit/>
          </a:bodyPr>
          <a:lstStyle>
            <a:lvl1pPr marL="0" indent="0" algn="r">
              <a:buFontTx/>
              <a:buNone/>
              <a:defRPr sz="1000" b="0">
                <a:solidFill>
                  <a:schemeClr val="accent6"/>
                </a:solidFill>
              </a:defRPr>
            </a:lvl1pPr>
          </a:lstStyle>
          <a:p>
            <a:r>
              <a:rPr lang="en-US" dirty="0"/>
              <a:t>Click icon to add picture</a:t>
            </a:r>
          </a:p>
        </p:txBody>
      </p:sp>
      <p:sp>
        <p:nvSpPr>
          <p:cNvPr id="6" name="Text Placeholder 2">
            <a:extLst>
              <a:ext uri="{FF2B5EF4-FFF2-40B4-BE49-F238E27FC236}">
                <a16:creationId xmlns:a16="http://schemas.microsoft.com/office/drawing/2014/main" id="{0EE4503B-0658-44B3-97A1-E84A911F3E1E}"/>
              </a:ext>
            </a:extLst>
          </p:cNvPr>
          <p:cNvSpPr>
            <a:spLocks noGrp="1"/>
          </p:cNvSpPr>
          <p:nvPr>
            <p:ph type="body" sz="quarter" idx="16"/>
          </p:nvPr>
        </p:nvSpPr>
        <p:spPr>
          <a:xfrm>
            <a:off x="817033" y="6383934"/>
            <a:ext cx="4935335" cy="153888"/>
          </a:xfrm>
        </p:spPr>
        <p:txBody>
          <a:bodyPr lIns="0" tIns="0" rIns="0" bIns="0" anchor="t">
            <a:spAutoFit/>
          </a:bodyPr>
          <a:lstStyle>
            <a:lvl1pPr marL="0" indent="0">
              <a:buNone/>
              <a:defRPr sz="1000" spc="50" baseline="0">
                <a:solidFill>
                  <a:schemeClr val="accent2"/>
                </a:solidFill>
              </a:defRPr>
            </a:lvl1pPr>
            <a:lvl2pPr>
              <a:defRPr>
                <a:solidFill>
                  <a:srgbClr val="F46462"/>
                </a:solidFill>
              </a:defRPr>
            </a:lvl2pPr>
            <a:lvl3pPr>
              <a:defRPr>
                <a:solidFill>
                  <a:srgbClr val="F46462"/>
                </a:solidFill>
              </a:defRPr>
            </a:lvl3pPr>
            <a:lvl4pPr>
              <a:defRPr>
                <a:solidFill>
                  <a:srgbClr val="F46462"/>
                </a:solidFill>
              </a:defRPr>
            </a:lvl4pPr>
            <a:lvl5pPr>
              <a:defRPr>
                <a:solidFill>
                  <a:srgbClr val="F46462"/>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658FA5EF-C197-47E6-A795-C42106737783}"/>
              </a:ext>
            </a:extLst>
          </p:cNvPr>
          <p:cNvPicPr>
            <a:picLocks/>
          </p:cNvPicPr>
          <p:nvPr userDrawn="1"/>
        </p:nvPicPr>
        <p:blipFill>
          <a:blip r:embed="rId2"/>
          <a:stretch>
            <a:fillRect/>
          </a:stretch>
        </p:blipFill>
        <p:spPr>
          <a:xfrm>
            <a:off x="777378" y="941832"/>
            <a:ext cx="2395728" cy="292608"/>
          </a:xfrm>
          <a:prstGeom prst="rect">
            <a:avLst/>
          </a:prstGeom>
        </p:spPr>
      </p:pic>
    </p:spTree>
    <p:extLst>
      <p:ext uri="{BB962C8B-B14F-4D97-AF65-F5344CB8AC3E}">
        <p14:creationId xmlns:p14="http://schemas.microsoft.com/office/powerpoint/2010/main" val="2707776206"/>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Cover 3">
    <p:bg>
      <p:bgPr>
        <a:solidFill>
          <a:srgbClr val="F2EEE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83D8DB-44D3-4B38-AE88-6201E49928DB}"/>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2" name="Rectangle 1">
            <a:extLst>
              <a:ext uri="{FF2B5EF4-FFF2-40B4-BE49-F238E27FC236}">
                <a16:creationId xmlns:a16="http://schemas.microsoft.com/office/drawing/2014/main" id="{B5F399D1-2238-4016-A3A0-6FE049207D20}"/>
              </a:ext>
            </a:extLst>
          </p:cNvPr>
          <p:cNvSpPr/>
          <p:nvPr userDrawn="1"/>
        </p:nvSpPr>
        <p:spPr>
          <a:xfrm>
            <a:off x="915924" y="914400"/>
            <a:ext cx="10360152" cy="5029200"/>
          </a:xfrm>
          <a:prstGeom prst="rect">
            <a:avLst/>
          </a:prstGeom>
          <a:solidFill>
            <a:srgbClr val="1F4D6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9">
            <a:extLst>
              <a:ext uri="{FF2B5EF4-FFF2-40B4-BE49-F238E27FC236}">
                <a16:creationId xmlns:a16="http://schemas.microsoft.com/office/drawing/2014/main" id="{F143E305-30DB-4730-B775-8A1C7D32B9A5}"/>
              </a:ext>
            </a:extLst>
          </p:cNvPr>
          <p:cNvSpPr>
            <a:spLocks noGrp="1"/>
          </p:cNvSpPr>
          <p:nvPr>
            <p:ph type="title"/>
          </p:nvPr>
        </p:nvSpPr>
        <p:spPr>
          <a:xfrm>
            <a:off x="1409700" y="1338149"/>
            <a:ext cx="9372600" cy="1119301"/>
          </a:xfrm>
        </p:spPr>
        <p:txBody>
          <a:bodyPr lIns="0" anchor="t" anchorCtr="0">
            <a:noAutofit/>
          </a:bodyPr>
          <a:lstStyle>
            <a:lvl1pPr>
              <a:defRPr lang="en-US" sz="3600" spc="200" baseline="0" dirty="0">
                <a:solidFill>
                  <a:schemeClr val="bg1"/>
                </a:solidFill>
              </a:defRPr>
            </a:lvl1pPr>
          </a:lstStyle>
          <a:p>
            <a:endParaRPr lang="en-US" dirty="0"/>
          </a:p>
        </p:txBody>
      </p:sp>
      <p:sp>
        <p:nvSpPr>
          <p:cNvPr id="10" name="TextBox 9">
            <a:extLst>
              <a:ext uri="{FF2B5EF4-FFF2-40B4-BE49-F238E27FC236}">
                <a16:creationId xmlns:a16="http://schemas.microsoft.com/office/drawing/2014/main" id="{D4D21B3B-F519-4721-B682-8407783E5B55}"/>
              </a:ext>
            </a:extLst>
          </p:cNvPr>
          <p:cNvSpPr txBox="1"/>
          <p:nvPr userDrawn="1"/>
        </p:nvSpPr>
        <p:spPr>
          <a:xfrm>
            <a:off x="1086854" y="6556658"/>
            <a:ext cx="3728659" cy="92333"/>
          </a:xfrm>
          <a:prstGeom prst="rect">
            <a:avLst/>
          </a:prstGeom>
          <a:noFill/>
        </p:spPr>
        <p:txBody>
          <a:bodyPr wrap="square" lIns="0" tIns="0" rIns="0" bIns="0" rtlCol="0">
            <a:spAutoFit/>
          </a:bodyPr>
          <a:lstStyle/>
          <a:p>
            <a:pPr>
              <a:defRPr/>
            </a:pPr>
            <a:r>
              <a:rPr lang="en-NZ" sz="600" dirty="0">
                <a:solidFill>
                  <a:schemeClr val="accent1"/>
                </a:solidFill>
                <a:latin typeface="Arial" panose="020B0604020202020204" pitchFamily="34" charset="0"/>
                <a:cs typeface="Arial" panose="020B0604020202020204" pitchFamily="34" charset="0"/>
              </a:rPr>
              <a:t>Confidential &amp; Proprietary ©2023</a:t>
            </a:r>
            <a:r>
              <a:rPr lang="en-NZ" sz="600" baseline="0" dirty="0">
                <a:solidFill>
                  <a:schemeClr val="accent1"/>
                </a:solidFill>
                <a:latin typeface="Arial" panose="020B0604020202020204" pitchFamily="34" charset="0"/>
                <a:cs typeface="Arial" panose="020B0604020202020204" pitchFamily="34" charset="0"/>
              </a:rPr>
              <a:t> </a:t>
            </a:r>
            <a:r>
              <a:rPr lang="en-NZ" sz="600" dirty="0">
                <a:solidFill>
                  <a:schemeClr val="accent1"/>
                </a:solidFill>
                <a:latin typeface="Arial" panose="020B0604020202020204" pitchFamily="34" charset="0"/>
                <a:cs typeface="Arial" panose="020B0604020202020204" pitchFamily="34" charset="0"/>
              </a:rPr>
              <a:t>Vinson &amp; Elkins LLP  </a:t>
            </a:r>
            <a:r>
              <a:rPr lang="en-NZ" sz="600" b="1" dirty="0">
                <a:solidFill>
                  <a:schemeClr val="accent1"/>
                </a:solidFill>
                <a:latin typeface="Arial" panose="020B0604020202020204" pitchFamily="34" charset="0"/>
                <a:cs typeface="Arial" panose="020B0604020202020204" pitchFamily="34" charset="0"/>
              </a:rPr>
              <a:t>velaw.com</a:t>
            </a:r>
            <a:endParaRPr lang="en-GB" sz="600" dirty="0">
              <a:solidFill>
                <a:schemeClr val="accent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861F96F-D11D-41F5-8AF5-5320BEA790BD}"/>
              </a:ext>
            </a:extLst>
          </p:cNvPr>
          <p:cNvSpPr/>
          <p:nvPr userDrawn="1"/>
        </p:nvSpPr>
        <p:spPr>
          <a:xfrm>
            <a:off x="11533632" y="6501385"/>
            <a:ext cx="295274" cy="200055"/>
          </a:xfrm>
          <a:prstGeom prst="rect">
            <a:avLst/>
          </a:prstGeom>
        </p:spPr>
        <p:txBody>
          <a:bodyPr wrap="none">
            <a:spAutoFit/>
          </a:bodyPr>
          <a:lstStyle/>
          <a:p>
            <a:fld id="{684A41F7-8966-4ED9-BA1F-8EBC30B2B5A8}" type="slidenum">
              <a:rPr lang="en-GB" sz="700">
                <a:solidFill>
                  <a:schemeClr val="bg1"/>
                </a:solidFill>
              </a:rPr>
              <a:pPr/>
              <a:t>‹#›</a:t>
            </a:fld>
            <a:endParaRPr lang="en-US" sz="700" dirty="0">
              <a:solidFill>
                <a:schemeClr val="bg1"/>
              </a:solidFill>
            </a:endParaRPr>
          </a:p>
        </p:txBody>
      </p:sp>
      <p:pic>
        <p:nvPicPr>
          <p:cNvPr id="14" name="Picture 13">
            <a:extLst>
              <a:ext uri="{FF2B5EF4-FFF2-40B4-BE49-F238E27FC236}">
                <a16:creationId xmlns:a16="http://schemas.microsoft.com/office/drawing/2014/main" id="{EF429A75-536F-471D-88CE-C85D22BAC6C1}"/>
              </a:ext>
            </a:extLst>
          </p:cNvPr>
          <p:cNvPicPr>
            <a:picLocks noChangeAspect="1"/>
          </p:cNvPicPr>
          <p:nvPr userDrawn="1"/>
        </p:nvPicPr>
        <p:blipFill>
          <a:blip r:embed="rId3"/>
          <a:stretch>
            <a:fillRect/>
          </a:stretch>
        </p:blipFill>
        <p:spPr>
          <a:xfrm>
            <a:off x="508000" y="6473572"/>
            <a:ext cx="402337" cy="158496"/>
          </a:xfrm>
          <a:prstGeom prst="rect">
            <a:avLst/>
          </a:prstGeom>
        </p:spPr>
      </p:pic>
    </p:spTree>
    <p:extLst>
      <p:ext uri="{BB962C8B-B14F-4D97-AF65-F5344CB8AC3E}">
        <p14:creationId xmlns:p14="http://schemas.microsoft.com/office/powerpoint/2010/main" val="329827949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adings and Conten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DF86B1-0D66-4812-93D6-17D8F729310E}"/>
              </a:ext>
            </a:extLst>
          </p:cNvPr>
          <p:cNvSpPr/>
          <p:nvPr/>
        </p:nvSpPr>
        <p:spPr>
          <a:xfrm>
            <a:off x="0" y="0"/>
            <a:ext cx="12192000" cy="1219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4">
            <a:extLst>
              <a:ext uri="{FF2B5EF4-FFF2-40B4-BE49-F238E27FC236}">
                <a16:creationId xmlns:a16="http://schemas.microsoft.com/office/drawing/2014/main" id="{8CC1498A-D844-4160-9CCC-5098C32704E6}"/>
              </a:ext>
            </a:extLst>
          </p:cNvPr>
          <p:cNvSpPr>
            <a:spLocks noGrp="1"/>
          </p:cNvSpPr>
          <p:nvPr>
            <p:ph type="body" sz="quarter" idx="26"/>
          </p:nvPr>
        </p:nvSpPr>
        <p:spPr>
          <a:xfrm>
            <a:off x="508000" y="1417606"/>
            <a:ext cx="10871200" cy="4905556"/>
          </a:xfrm>
        </p:spPr>
        <p:txBody>
          <a:bodyPr lIns="0" tIns="0" rIns="0" bIns="0">
            <a:noAutofit/>
          </a:bodyPr>
          <a:lstStyle>
            <a:lvl1pPr>
              <a:spcAft>
                <a:spcPts val="800"/>
              </a:spcAft>
              <a:buClr>
                <a:schemeClr val="accent2"/>
              </a:buClr>
              <a:defRPr sz="1800"/>
            </a:lvl1pPr>
            <a:lvl2pPr marL="457200" indent="-228600">
              <a:spcAft>
                <a:spcPts val="800"/>
              </a:spcAft>
              <a:buClr>
                <a:schemeClr val="accent3"/>
              </a:buClr>
              <a:buFont typeface="Arial" panose="020B0604020202020204" pitchFamily="34" charset="0"/>
              <a:buChar char="−"/>
              <a:defRPr sz="1600"/>
            </a:lvl2pPr>
            <a:lvl3pPr marL="685800" indent="-228600">
              <a:spcAft>
                <a:spcPts val="800"/>
              </a:spcAft>
              <a:buClrTx/>
              <a:buFont typeface="Arial" panose="020B0604020202020204" pitchFamily="34" charset="0"/>
              <a:buChar char="•"/>
              <a:defRPr sz="1400"/>
            </a:lvl3pPr>
            <a:lvl4pPr marL="914400" indent="-228600">
              <a:spcAft>
                <a:spcPts val="800"/>
              </a:spcAft>
              <a:buFont typeface="Arial" panose="020B0604020202020204" pitchFamily="34" charset="0"/>
              <a:buChar char="−"/>
              <a:defRPr sz="1200"/>
            </a:lvl4pPr>
            <a:lvl5pPr marL="1143000" indent="-228600">
              <a:spcAft>
                <a:spcPts val="8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5">
            <a:extLst>
              <a:ext uri="{FF2B5EF4-FFF2-40B4-BE49-F238E27FC236}">
                <a16:creationId xmlns:a16="http://schemas.microsoft.com/office/drawing/2014/main" id="{92EE7400-B7C1-4950-932A-098E62298514}"/>
              </a:ext>
            </a:extLst>
          </p:cNvPr>
          <p:cNvSpPr>
            <a:spLocks noGrp="1"/>
          </p:cNvSpPr>
          <p:nvPr>
            <p:ph type="body" sz="quarter" idx="25"/>
          </p:nvPr>
        </p:nvSpPr>
        <p:spPr>
          <a:xfrm>
            <a:off x="508498" y="313187"/>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9" name="Title 1">
            <a:extLst>
              <a:ext uri="{FF2B5EF4-FFF2-40B4-BE49-F238E27FC236}">
                <a16:creationId xmlns:a16="http://schemas.microsoft.com/office/drawing/2014/main" id="{244433B5-87C3-40D5-BC0B-3AA8322B5AED}"/>
              </a:ext>
            </a:extLst>
          </p:cNvPr>
          <p:cNvSpPr>
            <a:spLocks noGrp="1"/>
          </p:cNvSpPr>
          <p:nvPr>
            <p:ph type="title"/>
          </p:nvPr>
        </p:nvSpPr>
        <p:spPr>
          <a:xfrm>
            <a:off x="498336" y="507789"/>
            <a:ext cx="10876949"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38258627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Cover 3">
    <p:bg>
      <p:bgPr>
        <a:solidFill>
          <a:srgbClr val="F2EEEB"/>
        </a:solidFill>
        <a:effectLst/>
      </p:bgPr>
    </p:bg>
    <p:spTree>
      <p:nvGrpSpPr>
        <p:cNvPr id="1" name=""/>
        <p:cNvGrpSpPr/>
        <p:nvPr/>
      </p:nvGrpSpPr>
      <p:grpSpPr>
        <a:xfrm>
          <a:off x="0" y="0"/>
          <a:ext cx="0" cy="0"/>
          <a:chOff x="0" y="0"/>
          <a:chExt cx="0" cy="0"/>
        </a:xfrm>
      </p:grpSpPr>
      <p:pic>
        <p:nvPicPr>
          <p:cNvPr id="5" name="Picture 4" descr="A tall building with a tree in front of it&#10;&#10;Description automatically generated with low confidence">
            <a:extLst>
              <a:ext uri="{FF2B5EF4-FFF2-40B4-BE49-F238E27FC236}">
                <a16:creationId xmlns:a16="http://schemas.microsoft.com/office/drawing/2014/main" id="{5C9E5D10-E89D-4CDE-9D45-4384F1BDB64F}"/>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2" name="Rectangle 1">
            <a:extLst>
              <a:ext uri="{FF2B5EF4-FFF2-40B4-BE49-F238E27FC236}">
                <a16:creationId xmlns:a16="http://schemas.microsoft.com/office/drawing/2014/main" id="{B5F399D1-2238-4016-A3A0-6FE049207D20}"/>
              </a:ext>
            </a:extLst>
          </p:cNvPr>
          <p:cNvSpPr/>
          <p:nvPr userDrawn="1"/>
        </p:nvSpPr>
        <p:spPr>
          <a:xfrm>
            <a:off x="915924" y="914400"/>
            <a:ext cx="10360152" cy="5029200"/>
          </a:xfrm>
          <a:prstGeom prst="rect">
            <a:avLst/>
          </a:prstGeom>
          <a:solidFill>
            <a:srgbClr val="1F4D6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9">
            <a:extLst>
              <a:ext uri="{FF2B5EF4-FFF2-40B4-BE49-F238E27FC236}">
                <a16:creationId xmlns:a16="http://schemas.microsoft.com/office/drawing/2014/main" id="{F143E305-30DB-4730-B775-8A1C7D32B9A5}"/>
              </a:ext>
            </a:extLst>
          </p:cNvPr>
          <p:cNvSpPr>
            <a:spLocks noGrp="1"/>
          </p:cNvSpPr>
          <p:nvPr>
            <p:ph type="title"/>
          </p:nvPr>
        </p:nvSpPr>
        <p:spPr>
          <a:xfrm>
            <a:off x="1409700" y="1338149"/>
            <a:ext cx="9372600" cy="1119301"/>
          </a:xfrm>
        </p:spPr>
        <p:txBody>
          <a:bodyPr lIns="0" anchor="t" anchorCtr="0">
            <a:noAutofit/>
          </a:bodyPr>
          <a:lstStyle>
            <a:lvl1pPr>
              <a:defRPr lang="en-US" sz="3600" spc="200" baseline="0" dirty="0">
                <a:solidFill>
                  <a:schemeClr val="bg1"/>
                </a:solidFill>
              </a:defRPr>
            </a:lvl1pPr>
          </a:lstStyle>
          <a:p>
            <a:endParaRPr lang="en-US" dirty="0"/>
          </a:p>
        </p:txBody>
      </p:sp>
      <p:sp>
        <p:nvSpPr>
          <p:cNvPr id="10" name="TextBox 9">
            <a:extLst>
              <a:ext uri="{FF2B5EF4-FFF2-40B4-BE49-F238E27FC236}">
                <a16:creationId xmlns:a16="http://schemas.microsoft.com/office/drawing/2014/main" id="{D4D21B3B-F519-4721-B682-8407783E5B55}"/>
              </a:ext>
            </a:extLst>
          </p:cNvPr>
          <p:cNvSpPr txBox="1"/>
          <p:nvPr userDrawn="1"/>
        </p:nvSpPr>
        <p:spPr>
          <a:xfrm>
            <a:off x="1086854" y="6556658"/>
            <a:ext cx="3728659" cy="92333"/>
          </a:xfrm>
          <a:prstGeom prst="rect">
            <a:avLst/>
          </a:prstGeom>
          <a:noFill/>
        </p:spPr>
        <p:txBody>
          <a:bodyPr wrap="square" lIns="0" tIns="0" rIns="0" bIns="0" rtlCol="0">
            <a:spAutoFit/>
          </a:bodyPr>
          <a:lstStyle/>
          <a:p>
            <a:pPr>
              <a:defRPr/>
            </a:pPr>
            <a:r>
              <a:rPr lang="en-NZ" sz="600" dirty="0">
                <a:solidFill>
                  <a:schemeClr val="accent1"/>
                </a:solidFill>
                <a:latin typeface="Arial" panose="020B0604020202020204" pitchFamily="34" charset="0"/>
                <a:cs typeface="Arial" panose="020B0604020202020204" pitchFamily="34" charset="0"/>
              </a:rPr>
              <a:t>Confidential &amp; Proprietary ©2023</a:t>
            </a:r>
            <a:r>
              <a:rPr lang="en-NZ" sz="600" baseline="0" dirty="0">
                <a:solidFill>
                  <a:schemeClr val="accent1"/>
                </a:solidFill>
                <a:latin typeface="Arial" panose="020B0604020202020204" pitchFamily="34" charset="0"/>
                <a:cs typeface="Arial" panose="020B0604020202020204" pitchFamily="34" charset="0"/>
              </a:rPr>
              <a:t> </a:t>
            </a:r>
            <a:r>
              <a:rPr lang="en-NZ" sz="600" dirty="0">
                <a:solidFill>
                  <a:schemeClr val="accent1"/>
                </a:solidFill>
                <a:latin typeface="Arial" panose="020B0604020202020204" pitchFamily="34" charset="0"/>
                <a:cs typeface="Arial" panose="020B0604020202020204" pitchFamily="34" charset="0"/>
              </a:rPr>
              <a:t>Vinson &amp; Elkins LLP  </a:t>
            </a:r>
            <a:r>
              <a:rPr lang="en-NZ" sz="600" b="1" dirty="0">
                <a:solidFill>
                  <a:schemeClr val="accent1"/>
                </a:solidFill>
                <a:latin typeface="Arial" panose="020B0604020202020204" pitchFamily="34" charset="0"/>
                <a:cs typeface="Arial" panose="020B0604020202020204" pitchFamily="34" charset="0"/>
              </a:rPr>
              <a:t>velaw.com</a:t>
            </a:r>
            <a:endParaRPr lang="en-GB" sz="600" dirty="0">
              <a:solidFill>
                <a:schemeClr val="accent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861F96F-D11D-41F5-8AF5-5320BEA790BD}"/>
              </a:ext>
            </a:extLst>
          </p:cNvPr>
          <p:cNvSpPr/>
          <p:nvPr userDrawn="1"/>
        </p:nvSpPr>
        <p:spPr>
          <a:xfrm>
            <a:off x="11533632" y="6501385"/>
            <a:ext cx="295274" cy="200055"/>
          </a:xfrm>
          <a:prstGeom prst="rect">
            <a:avLst/>
          </a:prstGeom>
        </p:spPr>
        <p:txBody>
          <a:bodyPr wrap="none">
            <a:spAutoFit/>
          </a:bodyPr>
          <a:lstStyle/>
          <a:p>
            <a:fld id="{684A41F7-8966-4ED9-BA1F-8EBC30B2B5A8}" type="slidenum">
              <a:rPr lang="en-GB" sz="700">
                <a:solidFill>
                  <a:schemeClr val="accent1"/>
                </a:solidFill>
              </a:rPr>
              <a:pPr/>
              <a:t>‹#›</a:t>
            </a:fld>
            <a:endParaRPr lang="en-US" sz="700" dirty="0">
              <a:solidFill>
                <a:schemeClr val="accent1"/>
              </a:solidFill>
            </a:endParaRPr>
          </a:p>
        </p:txBody>
      </p:sp>
      <p:pic>
        <p:nvPicPr>
          <p:cNvPr id="14" name="Picture 13">
            <a:extLst>
              <a:ext uri="{FF2B5EF4-FFF2-40B4-BE49-F238E27FC236}">
                <a16:creationId xmlns:a16="http://schemas.microsoft.com/office/drawing/2014/main" id="{EF429A75-536F-471D-88CE-C85D22BAC6C1}"/>
              </a:ext>
            </a:extLst>
          </p:cNvPr>
          <p:cNvPicPr>
            <a:picLocks noChangeAspect="1"/>
          </p:cNvPicPr>
          <p:nvPr userDrawn="1"/>
        </p:nvPicPr>
        <p:blipFill>
          <a:blip r:embed="rId3"/>
          <a:stretch>
            <a:fillRect/>
          </a:stretch>
        </p:blipFill>
        <p:spPr>
          <a:xfrm>
            <a:off x="508000" y="6473572"/>
            <a:ext cx="402337" cy="158496"/>
          </a:xfrm>
          <a:prstGeom prst="rect">
            <a:avLst/>
          </a:prstGeom>
        </p:spPr>
      </p:pic>
    </p:spTree>
    <p:extLst>
      <p:ext uri="{BB962C8B-B14F-4D97-AF65-F5344CB8AC3E}">
        <p14:creationId xmlns:p14="http://schemas.microsoft.com/office/powerpoint/2010/main" val="199132660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ver 3b">
    <p:bg>
      <p:bgPr>
        <a:solidFill>
          <a:schemeClr val="bg2"/>
        </a:solidFill>
        <a:effectLst/>
      </p:bgPr>
    </p:bg>
    <p:spTree>
      <p:nvGrpSpPr>
        <p:cNvPr id="1" name=""/>
        <p:cNvGrpSpPr/>
        <p:nvPr/>
      </p:nvGrpSpPr>
      <p:grpSpPr>
        <a:xfrm>
          <a:off x="0" y="0"/>
          <a:ext cx="0" cy="0"/>
          <a:chOff x="0" y="0"/>
          <a:chExt cx="0" cy="0"/>
        </a:xfrm>
      </p:grpSpPr>
      <p:sp>
        <p:nvSpPr>
          <p:cNvPr id="12" name="Title 19">
            <a:extLst>
              <a:ext uri="{FF2B5EF4-FFF2-40B4-BE49-F238E27FC236}">
                <a16:creationId xmlns:a16="http://schemas.microsoft.com/office/drawing/2014/main" id="{F143E305-30DB-4730-B775-8A1C7D32B9A5}"/>
              </a:ext>
            </a:extLst>
          </p:cNvPr>
          <p:cNvSpPr>
            <a:spLocks noGrp="1"/>
          </p:cNvSpPr>
          <p:nvPr>
            <p:ph type="title"/>
          </p:nvPr>
        </p:nvSpPr>
        <p:spPr>
          <a:xfrm>
            <a:off x="778296" y="1661998"/>
            <a:ext cx="10600904" cy="2236008"/>
          </a:xfrm>
        </p:spPr>
        <p:txBody>
          <a:bodyPr lIns="0" anchor="b">
            <a:noAutofit/>
          </a:bodyPr>
          <a:lstStyle>
            <a:lvl1pPr>
              <a:defRPr lang="en-US" sz="4800" spc="200" baseline="0" dirty="0">
                <a:solidFill>
                  <a:schemeClr val="accent1"/>
                </a:solidFill>
              </a:defRPr>
            </a:lvl1pPr>
          </a:lstStyle>
          <a:p>
            <a:endParaRPr lang="en-US" dirty="0"/>
          </a:p>
        </p:txBody>
      </p:sp>
      <p:sp>
        <p:nvSpPr>
          <p:cNvPr id="13" name="Text Placeholder 27">
            <a:extLst>
              <a:ext uri="{FF2B5EF4-FFF2-40B4-BE49-F238E27FC236}">
                <a16:creationId xmlns:a16="http://schemas.microsoft.com/office/drawing/2014/main" id="{35A86DF4-96A4-41AE-ACE3-39B4CE64AE54}"/>
              </a:ext>
            </a:extLst>
          </p:cNvPr>
          <p:cNvSpPr>
            <a:spLocks noGrp="1"/>
          </p:cNvSpPr>
          <p:nvPr>
            <p:ph type="body" sz="quarter" idx="14"/>
          </p:nvPr>
        </p:nvSpPr>
        <p:spPr>
          <a:xfrm>
            <a:off x="812801" y="4116933"/>
            <a:ext cx="4840401" cy="884237"/>
          </a:xfrm>
        </p:spPr>
        <p:txBody>
          <a:bodyPr lIns="0">
            <a:noAutofit/>
          </a:bodyPr>
          <a:lstStyle>
            <a:lvl1pPr marL="0" indent="0">
              <a:buNone/>
              <a:defRPr sz="1600">
                <a:solidFill>
                  <a:schemeClr val="accent5"/>
                </a:solidFill>
              </a:defRPr>
            </a:lvl1pPr>
          </a:lstStyle>
          <a:p>
            <a:pPr lvl="0"/>
            <a:endParaRPr lang="en-US" dirty="0"/>
          </a:p>
        </p:txBody>
      </p:sp>
      <p:sp>
        <p:nvSpPr>
          <p:cNvPr id="7" name="TextBox 6">
            <a:extLst>
              <a:ext uri="{FF2B5EF4-FFF2-40B4-BE49-F238E27FC236}">
                <a16:creationId xmlns:a16="http://schemas.microsoft.com/office/drawing/2014/main" id="{0E07CFCF-6D79-438B-86FF-4391D2466B36}"/>
              </a:ext>
            </a:extLst>
          </p:cNvPr>
          <p:cNvSpPr txBox="1"/>
          <p:nvPr userDrawn="1"/>
        </p:nvSpPr>
        <p:spPr>
          <a:xfrm>
            <a:off x="692797" y="6369763"/>
            <a:ext cx="354956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46462"/>
              </a:solidFill>
              <a:effectLst/>
              <a:uLnTx/>
              <a:uFillTx/>
              <a:latin typeface="Arial" panose="020B0604020202020204" pitchFamily="34" charset="0"/>
              <a:ea typeface="+mn-ea"/>
              <a:cs typeface="Arial" panose="020B0604020202020204" pitchFamily="34" charset="0"/>
            </a:endParaRPr>
          </a:p>
        </p:txBody>
      </p:sp>
      <p:sp>
        <p:nvSpPr>
          <p:cNvPr id="8" name="Text Placeholder 2">
            <a:extLst>
              <a:ext uri="{FF2B5EF4-FFF2-40B4-BE49-F238E27FC236}">
                <a16:creationId xmlns:a16="http://schemas.microsoft.com/office/drawing/2014/main" id="{AB199D46-96D6-4788-8DEC-8194E5342C3C}"/>
              </a:ext>
            </a:extLst>
          </p:cNvPr>
          <p:cNvSpPr>
            <a:spLocks noGrp="1"/>
          </p:cNvSpPr>
          <p:nvPr>
            <p:ph type="body" sz="quarter" idx="15"/>
          </p:nvPr>
        </p:nvSpPr>
        <p:spPr>
          <a:xfrm>
            <a:off x="817033" y="6383934"/>
            <a:ext cx="4935335" cy="153888"/>
          </a:xfrm>
        </p:spPr>
        <p:txBody>
          <a:bodyPr lIns="0" tIns="0" rIns="0" bIns="0" anchor="t">
            <a:spAutoFit/>
          </a:bodyPr>
          <a:lstStyle>
            <a:lvl1pPr marL="0" indent="0">
              <a:buNone/>
              <a:defRPr sz="1000" spc="50" baseline="0">
                <a:solidFill>
                  <a:srgbClr val="F46462"/>
                </a:solidFill>
              </a:defRPr>
            </a:lvl1pPr>
            <a:lvl2pPr>
              <a:defRPr>
                <a:solidFill>
                  <a:srgbClr val="F46462"/>
                </a:solidFill>
              </a:defRPr>
            </a:lvl2pPr>
            <a:lvl3pPr>
              <a:defRPr>
                <a:solidFill>
                  <a:srgbClr val="F46462"/>
                </a:solidFill>
              </a:defRPr>
            </a:lvl3pPr>
            <a:lvl4pPr>
              <a:defRPr>
                <a:solidFill>
                  <a:srgbClr val="F46462"/>
                </a:solidFill>
              </a:defRPr>
            </a:lvl4pPr>
            <a:lvl5pPr>
              <a:defRPr>
                <a:solidFill>
                  <a:srgbClr val="F46462"/>
                </a:solidFill>
              </a:defRPr>
            </a:lvl5pPr>
          </a:lstStyle>
          <a:p>
            <a:pPr lvl="0"/>
            <a:r>
              <a:rPr lang="en-US" dirty="0"/>
              <a:t>Click to edit Master text styles</a:t>
            </a:r>
          </a:p>
        </p:txBody>
      </p:sp>
      <p:pic>
        <p:nvPicPr>
          <p:cNvPr id="9" name="Picture 8">
            <a:extLst>
              <a:ext uri="{FF2B5EF4-FFF2-40B4-BE49-F238E27FC236}">
                <a16:creationId xmlns:a16="http://schemas.microsoft.com/office/drawing/2014/main" id="{AD26718D-CD09-4050-B06A-1EA1E6101D86}"/>
              </a:ext>
            </a:extLst>
          </p:cNvPr>
          <p:cNvPicPr>
            <a:picLocks/>
          </p:cNvPicPr>
          <p:nvPr userDrawn="1"/>
        </p:nvPicPr>
        <p:blipFill>
          <a:blip r:embed="rId2"/>
          <a:stretch>
            <a:fillRect/>
          </a:stretch>
        </p:blipFill>
        <p:spPr>
          <a:xfrm>
            <a:off x="804672" y="944880"/>
            <a:ext cx="2395728" cy="292608"/>
          </a:xfrm>
          <a:prstGeom prst="rect">
            <a:avLst/>
          </a:prstGeom>
        </p:spPr>
      </p:pic>
    </p:spTree>
    <p:extLst>
      <p:ext uri="{BB962C8B-B14F-4D97-AF65-F5344CB8AC3E}">
        <p14:creationId xmlns:p14="http://schemas.microsoft.com/office/powerpoint/2010/main" val="1012202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ver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2F9FE-8897-40A6-B7BB-9BFB42F43E3E}"/>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16" name="Title 19">
            <a:extLst>
              <a:ext uri="{FF2B5EF4-FFF2-40B4-BE49-F238E27FC236}">
                <a16:creationId xmlns:a16="http://schemas.microsoft.com/office/drawing/2014/main" id="{F755B7CE-A68E-4B01-9937-AF6BEAD88AAB}"/>
              </a:ext>
            </a:extLst>
          </p:cNvPr>
          <p:cNvSpPr>
            <a:spLocks noGrp="1"/>
          </p:cNvSpPr>
          <p:nvPr>
            <p:ph type="title"/>
          </p:nvPr>
        </p:nvSpPr>
        <p:spPr>
          <a:xfrm>
            <a:off x="512749" y="489986"/>
            <a:ext cx="4977054" cy="640080"/>
          </a:xfrm>
        </p:spPr>
        <p:txBody>
          <a:bodyPr lIns="0" anchor="t" anchorCtr="0">
            <a:noAutofit/>
          </a:bodyPr>
          <a:lstStyle>
            <a:lvl1pPr>
              <a:defRPr lang="en-US" sz="3600" spc="0" baseline="0" dirty="0">
                <a:solidFill>
                  <a:schemeClr val="accent1"/>
                </a:solidFill>
              </a:defRPr>
            </a:lvl1pPr>
          </a:lstStyle>
          <a:p>
            <a:endParaRPr lang="en-US" dirty="0"/>
          </a:p>
        </p:txBody>
      </p:sp>
      <p:sp>
        <p:nvSpPr>
          <p:cNvPr id="7" name="Rectangle 6">
            <a:extLst>
              <a:ext uri="{FF2B5EF4-FFF2-40B4-BE49-F238E27FC236}">
                <a16:creationId xmlns:a16="http://schemas.microsoft.com/office/drawing/2014/main" id="{CE5B0849-79EC-4580-BCDD-9BAA0B7EC29E}"/>
              </a:ext>
            </a:extLst>
          </p:cNvPr>
          <p:cNvSpPr/>
          <p:nvPr userDrawn="1"/>
        </p:nvSpPr>
        <p:spPr>
          <a:xfrm>
            <a:off x="7200900" y="1485900"/>
            <a:ext cx="3886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8BC07AD1-84D7-475A-82D9-E911B4E3366F}"/>
              </a:ext>
            </a:extLst>
          </p:cNvPr>
          <p:cNvSpPr>
            <a:spLocks noGrp="1"/>
          </p:cNvSpPr>
          <p:nvPr>
            <p:ph type="body" sz="quarter" idx="10"/>
          </p:nvPr>
        </p:nvSpPr>
        <p:spPr>
          <a:xfrm>
            <a:off x="7582365" y="1832127"/>
            <a:ext cx="3166148" cy="2964162"/>
          </a:xfrm>
        </p:spPr>
        <p:txBody>
          <a:bodyPr>
            <a:normAutofit/>
          </a:bodyPr>
          <a:lstStyle>
            <a:lvl1pPr marL="0" indent="0">
              <a:buNone/>
              <a:defRPr sz="2400" b="1">
                <a:solidFill>
                  <a:schemeClr val="bg1"/>
                </a:solidFill>
              </a:defRPr>
            </a:lvl1pPr>
          </a:lstStyle>
          <a:p>
            <a:pPr lvl="0"/>
            <a:r>
              <a:rPr lang="en-US" dirty="0"/>
              <a:t>Click to edit Master text styles</a:t>
            </a:r>
          </a:p>
        </p:txBody>
      </p:sp>
      <p:sp>
        <p:nvSpPr>
          <p:cNvPr id="12" name="Rectangle 11">
            <a:extLst>
              <a:ext uri="{FF2B5EF4-FFF2-40B4-BE49-F238E27FC236}">
                <a16:creationId xmlns:a16="http://schemas.microsoft.com/office/drawing/2014/main" id="{388C81E1-6F76-4D67-B151-BA8878657F1F}"/>
              </a:ext>
            </a:extLst>
          </p:cNvPr>
          <p:cNvSpPr/>
          <p:nvPr userDrawn="1"/>
        </p:nvSpPr>
        <p:spPr>
          <a:xfrm>
            <a:off x="11533632" y="6501385"/>
            <a:ext cx="295274" cy="200055"/>
          </a:xfrm>
          <a:prstGeom prst="rect">
            <a:avLst/>
          </a:prstGeom>
        </p:spPr>
        <p:txBody>
          <a:bodyPr wrap="none">
            <a:spAutoFit/>
          </a:bodyPr>
          <a:lstStyle/>
          <a:p>
            <a:fld id="{684A41F7-8966-4ED9-BA1F-8EBC30B2B5A8}" type="slidenum">
              <a:rPr lang="en-GB" sz="700">
                <a:solidFill>
                  <a:srgbClr val="1F4D64"/>
                </a:solidFill>
              </a:rPr>
              <a:pPr/>
              <a:t>‹#›</a:t>
            </a:fld>
            <a:endParaRPr lang="en-US" sz="700" dirty="0">
              <a:solidFill>
                <a:srgbClr val="1F4D64"/>
              </a:solidFill>
            </a:endParaRPr>
          </a:p>
        </p:txBody>
      </p:sp>
    </p:spTree>
    <p:extLst>
      <p:ext uri="{BB962C8B-B14F-4D97-AF65-F5344CB8AC3E}">
        <p14:creationId xmlns:p14="http://schemas.microsoft.com/office/powerpoint/2010/main" val="264079002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over 4">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ree, outdoor&#10;&#10;Description automatically generated">
            <a:extLst>
              <a:ext uri="{FF2B5EF4-FFF2-40B4-BE49-F238E27FC236}">
                <a16:creationId xmlns:a16="http://schemas.microsoft.com/office/drawing/2014/main" id="{4B6DBE62-0A49-4D8E-8649-C52A249943AA}"/>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16" name="Title 19">
            <a:extLst>
              <a:ext uri="{FF2B5EF4-FFF2-40B4-BE49-F238E27FC236}">
                <a16:creationId xmlns:a16="http://schemas.microsoft.com/office/drawing/2014/main" id="{F755B7CE-A68E-4B01-9937-AF6BEAD88AAB}"/>
              </a:ext>
            </a:extLst>
          </p:cNvPr>
          <p:cNvSpPr>
            <a:spLocks noGrp="1"/>
          </p:cNvSpPr>
          <p:nvPr>
            <p:ph type="title"/>
          </p:nvPr>
        </p:nvSpPr>
        <p:spPr>
          <a:xfrm>
            <a:off x="512749" y="489986"/>
            <a:ext cx="4977054" cy="640080"/>
          </a:xfrm>
        </p:spPr>
        <p:txBody>
          <a:bodyPr lIns="0" anchor="t" anchorCtr="0">
            <a:noAutofit/>
          </a:bodyPr>
          <a:lstStyle>
            <a:lvl1pPr>
              <a:defRPr lang="en-US" sz="3600" spc="0" baseline="0" dirty="0">
                <a:solidFill>
                  <a:schemeClr val="accent1"/>
                </a:solidFill>
              </a:defRPr>
            </a:lvl1pPr>
          </a:lstStyle>
          <a:p>
            <a:endParaRPr lang="en-US" dirty="0"/>
          </a:p>
        </p:txBody>
      </p:sp>
      <p:sp>
        <p:nvSpPr>
          <p:cNvPr id="7" name="Rectangle 6">
            <a:extLst>
              <a:ext uri="{FF2B5EF4-FFF2-40B4-BE49-F238E27FC236}">
                <a16:creationId xmlns:a16="http://schemas.microsoft.com/office/drawing/2014/main" id="{CE5B0849-79EC-4580-BCDD-9BAA0B7EC29E}"/>
              </a:ext>
            </a:extLst>
          </p:cNvPr>
          <p:cNvSpPr/>
          <p:nvPr userDrawn="1"/>
        </p:nvSpPr>
        <p:spPr>
          <a:xfrm>
            <a:off x="7200900" y="1485900"/>
            <a:ext cx="3886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8BC07AD1-84D7-475A-82D9-E911B4E3366F}"/>
              </a:ext>
            </a:extLst>
          </p:cNvPr>
          <p:cNvSpPr>
            <a:spLocks noGrp="1"/>
          </p:cNvSpPr>
          <p:nvPr>
            <p:ph type="body" sz="quarter" idx="10"/>
          </p:nvPr>
        </p:nvSpPr>
        <p:spPr>
          <a:xfrm>
            <a:off x="7582365" y="1832127"/>
            <a:ext cx="3166148" cy="2964162"/>
          </a:xfrm>
        </p:spPr>
        <p:txBody>
          <a:bodyPr>
            <a:normAutofit/>
          </a:bodyPr>
          <a:lstStyle>
            <a:lvl1pPr marL="0" indent="0">
              <a:buNone/>
              <a:defRPr sz="2400" b="1">
                <a:solidFill>
                  <a:schemeClr val="bg1"/>
                </a:solidFill>
              </a:defRPr>
            </a:lvl1pPr>
          </a:lstStyle>
          <a:p>
            <a:pPr lvl="0"/>
            <a:r>
              <a:rPr lang="en-US" dirty="0"/>
              <a:t>Click to edit Master text styles</a:t>
            </a:r>
          </a:p>
        </p:txBody>
      </p:sp>
      <p:sp>
        <p:nvSpPr>
          <p:cNvPr id="12" name="Rectangle 11">
            <a:extLst>
              <a:ext uri="{FF2B5EF4-FFF2-40B4-BE49-F238E27FC236}">
                <a16:creationId xmlns:a16="http://schemas.microsoft.com/office/drawing/2014/main" id="{388C81E1-6F76-4D67-B151-BA8878657F1F}"/>
              </a:ext>
            </a:extLst>
          </p:cNvPr>
          <p:cNvSpPr/>
          <p:nvPr userDrawn="1"/>
        </p:nvSpPr>
        <p:spPr>
          <a:xfrm>
            <a:off x="11533632" y="6501385"/>
            <a:ext cx="295274" cy="200055"/>
          </a:xfrm>
          <a:prstGeom prst="rect">
            <a:avLst/>
          </a:prstGeom>
        </p:spPr>
        <p:txBody>
          <a:bodyPr wrap="none">
            <a:spAutoFit/>
          </a:bodyPr>
          <a:lstStyle/>
          <a:p>
            <a:fld id="{684A41F7-8966-4ED9-BA1F-8EBC30B2B5A8}" type="slidenum">
              <a:rPr lang="en-GB" sz="700">
                <a:solidFill>
                  <a:srgbClr val="1F4D64"/>
                </a:solidFill>
              </a:rPr>
              <a:pPr/>
              <a:t>‹#›</a:t>
            </a:fld>
            <a:endParaRPr lang="en-US" sz="700" dirty="0">
              <a:solidFill>
                <a:srgbClr val="1F4D64"/>
              </a:solidFill>
            </a:endParaRPr>
          </a:p>
        </p:txBody>
      </p:sp>
    </p:spTree>
    <p:extLst>
      <p:ext uri="{BB962C8B-B14F-4D97-AF65-F5344CB8AC3E}">
        <p14:creationId xmlns:p14="http://schemas.microsoft.com/office/powerpoint/2010/main" val="934831282"/>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488177" y="724224"/>
            <a:ext cx="6321459" cy="526608"/>
          </a:xfrm>
        </p:spPr>
        <p:txBody>
          <a:bodyPr lIns="0">
            <a:noAutofit/>
          </a:bodyPr>
          <a:lstStyle>
            <a:lvl1pPr marL="0" indent="0" algn="l">
              <a:lnSpc>
                <a:spcPct val="100000"/>
              </a:lnSpc>
              <a:buNone/>
              <a:defRPr sz="3600" spc="200" baseline="0">
                <a:solidFill>
                  <a:schemeClr val="accent1"/>
                </a:solidFill>
              </a:defRPr>
            </a:lvl1pPr>
          </a:lstStyle>
          <a:p>
            <a:pPr lvl="0"/>
            <a:endParaRPr lang="en-US" dirty="0"/>
          </a:p>
        </p:txBody>
      </p:sp>
      <p:sp>
        <p:nvSpPr>
          <p:cNvPr id="9" name="Title 1">
            <a:extLst>
              <a:ext uri="{FF2B5EF4-FFF2-40B4-BE49-F238E27FC236}">
                <a16:creationId xmlns:a16="http://schemas.microsoft.com/office/drawing/2014/main" id="{D7A7BBFF-E7C8-4B01-88B9-85BE09DDE531}"/>
              </a:ext>
            </a:extLst>
          </p:cNvPr>
          <p:cNvSpPr>
            <a:spLocks noGrp="1"/>
          </p:cNvSpPr>
          <p:nvPr>
            <p:ph type="title"/>
          </p:nvPr>
        </p:nvSpPr>
        <p:spPr>
          <a:xfrm>
            <a:off x="502250" y="458996"/>
            <a:ext cx="6284383" cy="265976"/>
          </a:xfrm>
        </p:spPr>
        <p:txBody>
          <a:bodyPr lIns="0" tIns="0" rIns="0" bIns="0">
            <a:noAutofit/>
          </a:bodyPr>
          <a:lstStyle>
            <a:lvl1pPr>
              <a:defRPr sz="1200" b="1">
                <a:solidFill>
                  <a:schemeClr val="accent2"/>
                </a:solidFill>
              </a:defRPr>
            </a:lvl1pPr>
          </a:lstStyle>
          <a:p>
            <a:r>
              <a:rPr lang="en-US"/>
              <a:t>Click to edit Master title style</a:t>
            </a:r>
          </a:p>
        </p:txBody>
      </p:sp>
      <p:sp>
        <p:nvSpPr>
          <p:cNvPr id="5" name="Text Placeholder 4">
            <a:extLst>
              <a:ext uri="{FF2B5EF4-FFF2-40B4-BE49-F238E27FC236}">
                <a16:creationId xmlns:a16="http://schemas.microsoft.com/office/drawing/2014/main" id="{940C2436-1FC4-4DCF-BBD2-D4412CC5ACA1}"/>
              </a:ext>
            </a:extLst>
          </p:cNvPr>
          <p:cNvSpPr>
            <a:spLocks noGrp="1"/>
          </p:cNvSpPr>
          <p:nvPr>
            <p:ph type="body" sz="quarter" idx="26"/>
          </p:nvPr>
        </p:nvSpPr>
        <p:spPr>
          <a:xfrm>
            <a:off x="508000" y="1466850"/>
            <a:ext cx="10871200" cy="4787900"/>
          </a:xfrm>
        </p:spPr>
        <p:txBody>
          <a:bodyPr lIns="45720">
            <a:normAutofit/>
          </a:bodyPr>
          <a:lstStyle>
            <a:lvl1pPr>
              <a:spcAft>
                <a:spcPts val="800"/>
              </a:spcAft>
              <a:defRPr sz="1800"/>
            </a:lvl1pPr>
            <a:lvl2pPr marL="457200" indent="-228600">
              <a:spcAft>
                <a:spcPts val="800"/>
              </a:spcAft>
              <a:buFont typeface="Arial" panose="020B0604020202020204" pitchFamily="34" charset="0"/>
              <a:buChar char="−"/>
              <a:defRPr sz="1600"/>
            </a:lvl2pPr>
            <a:lvl3pPr marL="690563" indent="-228600">
              <a:spcAft>
                <a:spcPts val="800"/>
              </a:spcAft>
              <a:buFont typeface="Arial" panose="020B0604020202020204" pitchFamily="34" charset="0"/>
              <a:buChar char="•"/>
              <a:defRPr sz="1400"/>
            </a:lvl3pPr>
            <a:lvl4pPr marL="914400" indent="-228600">
              <a:spcAft>
                <a:spcPts val="800"/>
              </a:spcAft>
              <a:buFont typeface="Arial" panose="020B0604020202020204" pitchFamily="34" charset="0"/>
              <a:buChar char="−"/>
              <a:defRPr sz="1200"/>
            </a:lvl4pPr>
            <a:lvl5pPr marL="1147763" indent="-228600">
              <a:spcAft>
                <a:spcPts val="8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25843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0C2436-1FC4-4DCF-BBD2-D4412CC5ACA1}"/>
              </a:ext>
            </a:extLst>
          </p:cNvPr>
          <p:cNvSpPr>
            <a:spLocks noGrp="1"/>
          </p:cNvSpPr>
          <p:nvPr>
            <p:ph type="body" sz="quarter" idx="26"/>
          </p:nvPr>
        </p:nvSpPr>
        <p:spPr>
          <a:xfrm>
            <a:off x="508000" y="1466850"/>
            <a:ext cx="10871200" cy="4787900"/>
          </a:xfrm>
        </p:spPr>
        <p:txBody>
          <a:bodyPr lIns="45720">
            <a:normAutofit/>
          </a:bodyPr>
          <a:lstStyle>
            <a:lvl1pPr>
              <a:spcAft>
                <a:spcPts val="800"/>
              </a:spcAft>
              <a:defRPr sz="1800"/>
            </a:lvl1pPr>
            <a:lvl2pPr marL="457200" indent="-228600">
              <a:spcAft>
                <a:spcPts val="800"/>
              </a:spcAft>
              <a:buFont typeface="Arial" panose="020B0604020202020204" pitchFamily="34" charset="0"/>
              <a:buChar char="−"/>
              <a:defRPr sz="1600"/>
            </a:lvl2pPr>
            <a:lvl3pPr marL="690563" indent="-228600">
              <a:spcAft>
                <a:spcPts val="800"/>
              </a:spcAft>
              <a:buFont typeface="Arial" panose="020B0604020202020204" pitchFamily="34" charset="0"/>
              <a:buChar char="•"/>
              <a:defRPr sz="1400"/>
            </a:lvl3pPr>
            <a:lvl4pPr marL="914400" indent="-228600">
              <a:spcAft>
                <a:spcPts val="800"/>
              </a:spcAft>
              <a:buFont typeface="Arial" panose="020B0604020202020204" pitchFamily="34" charset="0"/>
              <a:buChar char="−"/>
              <a:defRPr sz="1200"/>
            </a:lvl4pPr>
            <a:lvl5pPr marL="1147763" indent="-228600">
              <a:spcAft>
                <a:spcPts val="8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5">
            <a:extLst>
              <a:ext uri="{FF2B5EF4-FFF2-40B4-BE49-F238E27FC236}">
                <a16:creationId xmlns:a16="http://schemas.microsoft.com/office/drawing/2014/main" id="{A8ABE356-DC6A-47E2-A46E-F41FB322B3CE}"/>
              </a:ext>
            </a:extLst>
          </p:cNvPr>
          <p:cNvSpPr>
            <a:spLocks noGrp="1"/>
          </p:cNvSpPr>
          <p:nvPr>
            <p:ph type="body" sz="quarter" idx="25"/>
          </p:nvPr>
        </p:nvSpPr>
        <p:spPr>
          <a:xfrm>
            <a:off x="499680" y="727261"/>
            <a:ext cx="6286953" cy="276999"/>
          </a:xfrm>
        </p:spPr>
        <p:txBody>
          <a:bodyPr lIns="0" tIns="0" rIns="0" bIns="0" anchor="t" anchorCtr="0">
            <a:noAutofit/>
          </a:bodyPr>
          <a:lstStyle>
            <a:lvl1pPr marL="0" indent="0" algn="l">
              <a:buNone/>
              <a:defRPr sz="1800" b="1" spc="200" baseline="0">
                <a:solidFill>
                  <a:schemeClr val="accent1"/>
                </a:solidFill>
              </a:defRPr>
            </a:lvl1pPr>
          </a:lstStyle>
          <a:p>
            <a:pPr lvl="0"/>
            <a:endParaRPr lang="en-US" dirty="0"/>
          </a:p>
        </p:txBody>
      </p:sp>
      <p:sp>
        <p:nvSpPr>
          <p:cNvPr id="7" name="Title 1">
            <a:extLst>
              <a:ext uri="{FF2B5EF4-FFF2-40B4-BE49-F238E27FC236}">
                <a16:creationId xmlns:a16="http://schemas.microsoft.com/office/drawing/2014/main" id="{DF6CD45F-17BC-4DAF-B06C-5A54745DD285}"/>
              </a:ext>
            </a:extLst>
          </p:cNvPr>
          <p:cNvSpPr>
            <a:spLocks noGrp="1"/>
          </p:cNvSpPr>
          <p:nvPr>
            <p:ph type="title"/>
          </p:nvPr>
        </p:nvSpPr>
        <p:spPr>
          <a:xfrm>
            <a:off x="502250" y="499653"/>
            <a:ext cx="6284383" cy="184666"/>
          </a:xfrm>
        </p:spPr>
        <p:txBody>
          <a:bodyPr lIns="0" tIns="0" rIns="0" bIns="0" anchor="t">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2870577113"/>
      </p:ext>
    </p:extLst>
  </p:cSld>
  <p:clrMapOvr>
    <a:masterClrMapping/>
  </p:clrMapOvr>
  <p:extLst>
    <p:ext uri="{DCECCB84-F9BA-43D5-87BE-67443E8EF086}">
      <p15:sldGuideLst xmlns:p15="http://schemas.microsoft.com/office/powerpoint/2012/main">
        <p15:guide id="1" pos="67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ntro 1">
    <p:bg>
      <p:bgPr>
        <a:solidFill>
          <a:schemeClr val="tx2"/>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D0ABBDF-AFEF-46C1-A797-7AA65D428EBF}"/>
              </a:ext>
            </a:extLst>
          </p:cNvPr>
          <p:cNvSpPr>
            <a:spLocks noGrp="1"/>
          </p:cNvSpPr>
          <p:nvPr>
            <p:ph sz="quarter" idx="26" hasCustomPrompt="1"/>
          </p:nvPr>
        </p:nvSpPr>
        <p:spPr>
          <a:xfrm>
            <a:off x="0" y="-1"/>
            <a:ext cx="12192000" cy="5175504"/>
          </a:xfrm>
        </p:spPr>
        <p:txBody>
          <a:bodyPr/>
          <a:lstStyle>
            <a:lvl1pPr marL="0" indent="0">
              <a:buFontTx/>
              <a:buNone/>
              <a:defRPr i="1">
                <a:solidFill>
                  <a:schemeClr val="bg1"/>
                </a:solidFill>
              </a:defRPr>
            </a:lvl1pPr>
          </a:lstStyle>
          <a:p>
            <a:pPr lvl="0"/>
            <a:r>
              <a:rPr lang="en-US" dirty="0"/>
              <a:t>Media Placeholder</a:t>
            </a:r>
          </a:p>
        </p:txBody>
      </p:sp>
      <p:sp>
        <p:nvSpPr>
          <p:cNvPr id="23" name="TextBox 22">
            <a:extLst>
              <a:ext uri="{FF2B5EF4-FFF2-40B4-BE49-F238E27FC236}">
                <a16:creationId xmlns:a16="http://schemas.microsoft.com/office/drawing/2014/main" id="{035A8DAA-4226-4190-BE4A-CA3E2840F0D9}"/>
              </a:ext>
            </a:extLst>
          </p:cNvPr>
          <p:cNvSpPr txBox="1"/>
          <p:nvPr userDrawn="1"/>
        </p:nvSpPr>
        <p:spPr>
          <a:xfrm>
            <a:off x="1086856" y="6556658"/>
            <a:ext cx="2358019"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Confidential &amp; Proprietary ©2023 Vinson &amp; Elkins LLP  </a:t>
            </a:r>
            <a:r>
              <a:rPr kumimoji="0" lang="en-NZ"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velaw.com</a:t>
            </a:r>
            <a:endParaRPr kumimoji="0" lang="en-GB"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 Placeholder 27">
            <a:extLst>
              <a:ext uri="{FF2B5EF4-FFF2-40B4-BE49-F238E27FC236}">
                <a16:creationId xmlns:a16="http://schemas.microsoft.com/office/drawing/2014/main" id="{FAA1474D-440F-4638-8B78-63653C87584F}"/>
              </a:ext>
            </a:extLst>
          </p:cNvPr>
          <p:cNvSpPr>
            <a:spLocks noGrp="1"/>
          </p:cNvSpPr>
          <p:nvPr>
            <p:ph type="body" sz="quarter" idx="14"/>
          </p:nvPr>
        </p:nvSpPr>
        <p:spPr>
          <a:xfrm>
            <a:off x="1995076" y="1102064"/>
            <a:ext cx="8193376" cy="1459841"/>
          </a:xfrm>
        </p:spPr>
        <p:txBody>
          <a:bodyPr anchor="b">
            <a:noAutofit/>
          </a:bodyPr>
          <a:lstStyle>
            <a:lvl1pPr marL="0" indent="0" algn="ctr">
              <a:spcBef>
                <a:spcPts val="0"/>
              </a:spcBef>
              <a:buNone/>
              <a:defRPr sz="2400" spc="200" baseline="0">
                <a:solidFill>
                  <a:schemeClr val="bg1"/>
                </a:solidFill>
              </a:defRPr>
            </a:lvl1pPr>
          </a:lstStyle>
          <a:p>
            <a:pPr lvl="0"/>
            <a:endParaRPr lang="en-US" dirty="0"/>
          </a:p>
        </p:txBody>
      </p:sp>
      <p:sp>
        <p:nvSpPr>
          <p:cNvPr id="33" name="Text Placeholder 27">
            <a:extLst>
              <a:ext uri="{FF2B5EF4-FFF2-40B4-BE49-F238E27FC236}">
                <a16:creationId xmlns:a16="http://schemas.microsoft.com/office/drawing/2014/main" id="{C66EFCD6-169A-4023-A4C9-A9DF8055BFEF}"/>
              </a:ext>
            </a:extLst>
          </p:cNvPr>
          <p:cNvSpPr>
            <a:spLocks noGrp="1"/>
          </p:cNvSpPr>
          <p:nvPr>
            <p:ph type="body" sz="quarter" idx="15"/>
          </p:nvPr>
        </p:nvSpPr>
        <p:spPr>
          <a:xfrm>
            <a:off x="1991536" y="2690959"/>
            <a:ext cx="8193376" cy="423416"/>
          </a:xfrm>
        </p:spPr>
        <p:txBody>
          <a:bodyPr>
            <a:noAutofit/>
          </a:bodyPr>
          <a:lstStyle>
            <a:lvl1pPr marL="0" indent="0" algn="ctr">
              <a:spcBef>
                <a:spcPts val="0"/>
              </a:spcBef>
              <a:buNone/>
              <a:defRPr sz="1400" spc="0"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36" name="Text Placeholder 35">
            <a:extLst>
              <a:ext uri="{FF2B5EF4-FFF2-40B4-BE49-F238E27FC236}">
                <a16:creationId xmlns:a16="http://schemas.microsoft.com/office/drawing/2014/main" id="{1375E551-6EE7-456E-911F-C6754E19A9DD}"/>
              </a:ext>
            </a:extLst>
          </p:cNvPr>
          <p:cNvSpPr>
            <a:spLocks noGrp="1"/>
          </p:cNvSpPr>
          <p:nvPr>
            <p:ph type="body" sz="quarter" idx="16"/>
          </p:nvPr>
        </p:nvSpPr>
        <p:spPr>
          <a:xfrm>
            <a:off x="798159" y="3395850"/>
            <a:ext cx="2795917" cy="595598"/>
          </a:xfrm>
        </p:spPr>
        <p:txBody>
          <a:bodyPr anchor="b">
            <a:noAutofit/>
          </a:bodyPr>
          <a:lstStyle>
            <a:lvl1pPr marL="0" indent="0" algn="ctr">
              <a:buNone/>
              <a:defRPr sz="3600" b="1" spc="50" baseline="0">
                <a:solidFill>
                  <a:schemeClr val="accent2"/>
                </a:solidFill>
              </a:defRPr>
            </a:lvl1pPr>
          </a:lstStyle>
          <a:p>
            <a:pPr lvl="0"/>
            <a:endParaRPr lang="en-US" dirty="0"/>
          </a:p>
        </p:txBody>
      </p:sp>
      <p:sp>
        <p:nvSpPr>
          <p:cNvPr id="39" name="Text Placeholder 27">
            <a:extLst>
              <a:ext uri="{FF2B5EF4-FFF2-40B4-BE49-F238E27FC236}">
                <a16:creationId xmlns:a16="http://schemas.microsoft.com/office/drawing/2014/main" id="{AB3818A9-885B-448D-AEF8-FD6D9EF4320B}"/>
              </a:ext>
            </a:extLst>
          </p:cNvPr>
          <p:cNvSpPr>
            <a:spLocks noGrp="1"/>
          </p:cNvSpPr>
          <p:nvPr>
            <p:ph type="body" sz="quarter" idx="17"/>
          </p:nvPr>
        </p:nvSpPr>
        <p:spPr>
          <a:xfrm>
            <a:off x="797345" y="3956449"/>
            <a:ext cx="2796827" cy="246221"/>
          </a:xfrm>
        </p:spPr>
        <p:txBody>
          <a:bodyPr>
            <a:spAutoFit/>
          </a:bodyPr>
          <a:lstStyle>
            <a:lvl1pPr marL="0" indent="0" algn="ctr">
              <a:spcBef>
                <a:spcPts val="0"/>
              </a:spcBef>
              <a:buNone/>
              <a:defRPr sz="1000" spc="0" baseline="0">
                <a:solidFill>
                  <a:schemeClr val="bg1"/>
                </a:solidFill>
              </a:defRPr>
            </a:lvl1pPr>
          </a:lstStyle>
          <a:p>
            <a:pPr lvl="0"/>
            <a:endParaRPr lang="en-US" dirty="0"/>
          </a:p>
        </p:txBody>
      </p:sp>
      <p:sp>
        <p:nvSpPr>
          <p:cNvPr id="40" name="Text Placeholder 35">
            <a:extLst>
              <a:ext uri="{FF2B5EF4-FFF2-40B4-BE49-F238E27FC236}">
                <a16:creationId xmlns:a16="http://schemas.microsoft.com/office/drawing/2014/main" id="{952C5C27-1412-4DB3-96F3-2F2348D105D1}"/>
              </a:ext>
            </a:extLst>
          </p:cNvPr>
          <p:cNvSpPr>
            <a:spLocks noGrp="1"/>
          </p:cNvSpPr>
          <p:nvPr>
            <p:ph type="body" sz="quarter" idx="18"/>
          </p:nvPr>
        </p:nvSpPr>
        <p:spPr>
          <a:xfrm>
            <a:off x="4310419" y="3395850"/>
            <a:ext cx="3017253" cy="595598"/>
          </a:xfrm>
        </p:spPr>
        <p:txBody>
          <a:bodyPr anchor="b">
            <a:noAutofit/>
          </a:bodyPr>
          <a:lstStyle>
            <a:lvl1pPr marL="0" indent="0" algn="ctr">
              <a:buNone/>
              <a:defRPr sz="3600" b="1" spc="50" baseline="0">
                <a:solidFill>
                  <a:schemeClr val="accent2"/>
                </a:solidFill>
              </a:defRPr>
            </a:lvl1pPr>
          </a:lstStyle>
          <a:p>
            <a:pPr lvl="0"/>
            <a:endParaRPr lang="en-US" dirty="0"/>
          </a:p>
        </p:txBody>
      </p:sp>
      <p:sp>
        <p:nvSpPr>
          <p:cNvPr id="41" name="Text Placeholder 27">
            <a:extLst>
              <a:ext uri="{FF2B5EF4-FFF2-40B4-BE49-F238E27FC236}">
                <a16:creationId xmlns:a16="http://schemas.microsoft.com/office/drawing/2014/main" id="{958F61D5-997B-4288-8DDF-71DF24D41A2A}"/>
              </a:ext>
            </a:extLst>
          </p:cNvPr>
          <p:cNvSpPr>
            <a:spLocks noGrp="1"/>
          </p:cNvSpPr>
          <p:nvPr>
            <p:ph type="body" sz="quarter" idx="19"/>
          </p:nvPr>
        </p:nvSpPr>
        <p:spPr>
          <a:xfrm>
            <a:off x="4310419" y="3956449"/>
            <a:ext cx="3017253" cy="246221"/>
          </a:xfrm>
        </p:spPr>
        <p:txBody>
          <a:bodyPr>
            <a:spAutoFit/>
          </a:bodyPr>
          <a:lstStyle>
            <a:lvl1pPr marL="0" indent="0" algn="ctr" defTabSz="870820">
              <a:spcBef>
                <a:spcPts val="0"/>
              </a:spcBef>
              <a:spcAft>
                <a:spcPts val="286"/>
              </a:spcAft>
              <a:buClr>
                <a:srgbClr val="352F5B"/>
              </a:buClr>
              <a:buNone/>
              <a:defRPr sz="1000" spc="0" baseline="0">
                <a:solidFill>
                  <a:schemeClr val="bg1"/>
                </a:solidFill>
              </a:defRPr>
            </a:lvl1pPr>
          </a:lstStyle>
          <a:p>
            <a:pPr algn="ctr" defTabSz="870820">
              <a:spcAft>
                <a:spcPts val="286"/>
              </a:spcAft>
              <a:buClr>
                <a:srgbClr val="352F5B"/>
              </a:buClr>
              <a:defRPr/>
            </a:pPr>
            <a:endParaRPr lang="en-US" sz="1000" dirty="0">
              <a:solidFill>
                <a:schemeClr val="bg1"/>
              </a:solidFill>
              <a:latin typeface="Arial" panose="020B0604020202020204" pitchFamily="34" charset="0"/>
              <a:ea typeface="ＭＳ Ｐゴシック"/>
              <a:cs typeface="Arial" panose="020B0604020202020204" pitchFamily="34" charset="0"/>
            </a:endParaRPr>
          </a:p>
        </p:txBody>
      </p:sp>
      <p:sp>
        <p:nvSpPr>
          <p:cNvPr id="42" name="Text Placeholder 35">
            <a:extLst>
              <a:ext uri="{FF2B5EF4-FFF2-40B4-BE49-F238E27FC236}">
                <a16:creationId xmlns:a16="http://schemas.microsoft.com/office/drawing/2014/main" id="{172FF37E-D7EF-4EBB-8770-F137699DD48F}"/>
              </a:ext>
            </a:extLst>
          </p:cNvPr>
          <p:cNvSpPr>
            <a:spLocks noGrp="1"/>
          </p:cNvSpPr>
          <p:nvPr>
            <p:ph type="body" sz="quarter" idx="20"/>
          </p:nvPr>
        </p:nvSpPr>
        <p:spPr>
          <a:xfrm>
            <a:off x="8043673" y="3395850"/>
            <a:ext cx="3358336" cy="595598"/>
          </a:xfrm>
        </p:spPr>
        <p:txBody>
          <a:bodyPr anchor="b">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spc="50" baseline="0">
                <a:solidFill>
                  <a:schemeClr val="accent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600" spc="200" dirty="0">
              <a:solidFill>
                <a:srgbClr val="F56461"/>
              </a:solidFill>
              <a:latin typeface="Arial" panose="020B0604020202020204" pitchFamily="34" charset="0"/>
              <a:ea typeface="ＭＳ Ｐゴシック"/>
              <a:cs typeface="Arial" panose="020B0604020202020204" pitchFamily="34" charset="0"/>
            </a:endParaRPr>
          </a:p>
        </p:txBody>
      </p:sp>
      <p:sp>
        <p:nvSpPr>
          <p:cNvPr id="43" name="Text Placeholder 27">
            <a:extLst>
              <a:ext uri="{FF2B5EF4-FFF2-40B4-BE49-F238E27FC236}">
                <a16:creationId xmlns:a16="http://schemas.microsoft.com/office/drawing/2014/main" id="{A65BCB88-E5EC-4725-B636-BF588445A151}"/>
              </a:ext>
            </a:extLst>
          </p:cNvPr>
          <p:cNvSpPr>
            <a:spLocks noGrp="1"/>
          </p:cNvSpPr>
          <p:nvPr>
            <p:ph type="body" sz="quarter" idx="21"/>
          </p:nvPr>
        </p:nvSpPr>
        <p:spPr>
          <a:xfrm>
            <a:off x="8048471" y="3956449"/>
            <a:ext cx="3353539" cy="246221"/>
          </a:xfrm>
        </p:spPr>
        <p:txBody>
          <a:bodyPr>
            <a:spAutoFit/>
          </a:bodyPr>
          <a:lstStyle>
            <a:lvl1pPr marL="0" indent="0" algn="ctr" defTabSz="870820">
              <a:spcBef>
                <a:spcPts val="0"/>
              </a:spcBef>
              <a:spcAft>
                <a:spcPts val="286"/>
              </a:spcAft>
              <a:buClr>
                <a:srgbClr val="352F5B"/>
              </a:buClr>
              <a:buNone/>
              <a:defRPr sz="1000" spc="0" baseline="0">
                <a:solidFill>
                  <a:schemeClr val="bg1"/>
                </a:solidFill>
              </a:defRPr>
            </a:lvl1pPr>
          </a:lstStyle>
          <a:p>
            <a:pPr algn="ctr" defTabSz="870820">
              <a:spcAft>
                <a:spcPts val="286"/>
              </a:spcAft>
              <a:buClr>
                <a:srgbClr val="352F5B"/>
              </a:buClr>
              <a:defRPr/>
            </a:pPr>
            <a:endParaRPr lang="en-US" sz="1000" dirty="0">
              <a:solidFill>
                <a:schemeClr val="bg1"/>
              </a:solidFill>
              <a:latin typeface="Arial" panose="020B0604020202020204" pitchFamily="34" charset="0"/>
              <a:ea typeface="ＭＳ Ｐゴシック"/>
              <a:cs typeface="Arial" panose="020B0604020202020204" pitchFamily="34" charset="0"/>
            </a:endParaRPr>
          </a:p>
        </p:txBody>
      </p:sp>
      <p:sp>
        <p:nvSpPr>
          <p:cNvPr id="46" name="Text Placeholder 45">
            <a:extLst>
              <a:ext uri="{FF2B5EF4-FFF2-40B4-BE49-F238E27FC236}">
                <a16:creationId xmlns:a16="http://schemas.microsoft.com/office/drawing/2014/main" id="{890ABF46-A8BF-4C14-8F6B-80EE76A31850}"/>
              </a:ext>
            </a:extLst>
          </p:cNvPr>
          <p:cNvSpPr>
            <a:spLocks noGrp="1"/>
          </p:cNvSpPr>
          <p:nvPr>
            <p:ph type="body" sz="quarter" idx="22"/>
          </p:nvPr>
        </p:nvSpPr>
        <p:spPr>
          <a:xfrm>
            <a:off x="1606591" y="5414635"/>
            <a:ext cx="8970347" cy="384432"/>
          </a:xfrm>
        </p:spPr>
        <p:txBody>
          <a:bodyPr anchor="b">
            <a:noAutofit/>
          </a:bodyPr>
          <a:lstStyle>
            <a:lvl1pPr marL="0" indent="0" algn="ctr">
              <a:buNone/>
              <a:defRPr sz="1200">
                <a:solidFill>
                  <a:schemeClr val="bg2"/>
                </a:solidFill>
              </a:defRPr>
            </a:lvl1pPr>
          </a:lstStyle>
          <a:p>
            <a:pPr lvl="0"/>
            <a:endParaRPr lang="en-US" dirty="0"/>
          </a:p>
        </p:txBody>
      </p:sp>
      <p:sp>
        <p:nvSpPr>
          <p:cNvPr id="52" name="Rectangle 51">
            <a:extLst>
              <a:ext uri="{FF2B5EF4-FFF2-40B4-BE49-F238E27FC236}">
                <a16:creationId xmlns:a16="http://schemas.microsoft.com/office/drawing/2014/main" id="{5C34AE03-6135-4824-BBCF-E99166FE110D}"/>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4" name="Text Placeholder 45">
            <a:extLst>
              <a:ext uri="{FF2B5EF4-FFF2-40B4-BE49-F238E27FC236}">
                <a16:creationId xmlns:a16="http://schemas.microsoft.com/office/drawing/2014/main" id="{E015C21C-476A-4339-BCBE-94980C866E62}"/>
              </a:ext>
            </a:extLst>
          </p:cNvPr>
          <p:cNvSpPr>
            <a:spLocks noGrp="1"/>
          </p:cNvSpPr>
          <p:nvPr>
            <p:ph type="body" sz="quarter" idx="25"/>
          </p:nvPr>
        </p:nvSpPr>
        <p:spPr>
          <a:xfrm>
            <a:off x="4967691" y="5893012"/>
            <a:ext cx="2256619" cy="609726"/>
          </a:xfrm>
        </p:spPr>
        <p:txBody>
          <a:bodyPr anchor="t">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lvl="0"/>
            <a:endParaRPr lang="en-US" dirty="0"/>
          </a:p>
        </p:txBody>
      </p:sp>
      <p:pic>
        <p:nvPicPr>
          <p:cNvPr id="3" name="Picture 2">
            <a:extLst>
              <a:ext uri="{FF2B5EF4-FFF2-40B4-BE49-F238E27FC236}">
                <a16:creationId xmlns:a16="http://schemas.microsoft.com/office/drawing/2014/main" id="{AE6175A2-57DA-4988-B28F-2AD35B9EC0D3}"/>
              </a:ext>
            </a:extLst>
          </p:cNvPr>
          <p:cNvPicPr>
            <a:picLocks noChangeAspect="1"/>
          </p:cNvPicPr>
          <p:nvPr userDrawn="1"/>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2425940100"/>
      </p:ext>
    </p:extLst>
  </p:cSld>
  <p:clrMapOvr>
    <a:masterClrMapping/>
  </p:clrMapOvr>
  <p:extLst>
    <p:ext uri="{DCECCB84-F9BA-43D5-87BE-67443E8EF086}">
      <p15:sldGuideLst xmlns:p15="http://schemas.microsoft.com/office/powerpoint/2012/main">
        <p15:guide id="1" pos="67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ntro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3F548F3-3372-4BF7-8337-493A5872BB4A}"/>
              </a:ext>
            </a:extLst>
          </p:cNvPr>
          <p:cNvSpPr>
            <a:spLocks noGrp="1"/>
          </p:cNvSpPr>
          <p:nvPr>
            <p:ph type="pic" sz="quarter" idx="26" hasCustomPrompt="1"/>
          </p:nvPr>
        </p:nvSpPr>
        <p:spPr>
          <a:xfrm>
            <a:off x="0" y="0"/>
            <a:ext cx="12192000" cy="6858000"/>
          </a:xfrm>
        </p:spPr>
        <p:txBody>
          <a:bodyPr>
            <a:noAutofit/>
          </a:bodyPr>
          <a:lstStyle>
            <a:lvl1pPr marL="0" indent="0" algn="r">
              <a:buFontTx/>
              <a:buNone/>
              <a:defRPr>
                <a:solidFill>
                  <a:srgbClr val="888888"/>
                </a:solidFill>
              </a:defRPr>
            </a:lvl1pPr>
          </a:lstStyle>
          <a:p>
            <a:r>
              <a:rPr lang="en-US" dirty="0"/>
              <a:t>Picture Placeholder</a:t>
            </a:r>
          </a:p>
        </p:txBody>
      </p:sp>
      <p:sp>
        <p:nvSpPr>
          <p:cNvPr id="36" name="Text Placeholder 27">
            <a:extLst>
              <a:ext uri="{FF2B5EF4-FFF2-40B4-BE49-F238E27FC236}">
                <a16:creationId xmlns:a16="http://schemas.microsoft.com/office/drawing/2014/main" id="{65BBD93E-7BCD-4B53-BFC9-F20B44782661}"/>
              </a:ext>
            </a:extLst>
          </p:cNvPr>
          <p:cNvSpPr>
            <a:spLocks noGrp="1"/>
          </p:cNvSpPr>
          <p:nvPr>
            <p:ph type="body" sz="quarter" idx="14"/>
          </p:nvPr>
        </p:nvSpPr>
        <p:spPr>
          <a:xfrm>
            <a:off x="1353659" y="1085255"/>
            <a:ext cx="9469085" cy="1374165"/>
          </a:xfrm>
        </p:spPr>
        <p:txBody>
          <a:bodyPr anchor="b">
            <a:noAutofit/>
          </a:bodyPr>
          <a:lstStyle>
            <a:lvl1pPr marL="0" indent="0" algn="ctr">
              <a:spcBef>
                <a:spcPts val="0"/>
              </a:spcBef>
              <a:buNone/>
              <a:defRPr sz="2600" spc="200" baseline="0">
                <a:solidFill>
                  <a:schemeClr val="accent1"/>
                </a:solidFill>
              </a:defRPr>
            </a:lvl1pPr>
          </a:lstStyle>
          <a:p>
            <a:pPr marL="0" indent="0" algn="ctr">
              <a:buNone/>
            </a:pPr>
            <a:endParaRPr lang="en-US" sz="2600" dirty="0">
              <a:solidFill>
                <a:srgbClr val="1F4D64"/>
              </a:solidFill>
              <a:latin typeface="Arial" panose="020B0604020202020204" pitchFamily="34" charset="0"/>
              <a:cs typeface="Arial" panose="020B0604020202020204" pitchFamily="34" charset="0"/>
            </a:endParaRPr>
          </a:p>
        </p:txBody>
      </p:sp>
      <p:sp>
        <p:nvSpPr>
          <p:cNvPr id="37" name="Text Placeholder 27">
            <a:extLst>
              <a:ext uri="{FF2B5EF4-FFF2-40B4-BE49-F238E27FC236}">
                <a16:creationId xmlns:a16="http://schemas.microsoft.com/office/drawing/2014/main" id="{6DB8E80A-A754-4D54-AF0B-6B1B54CA86F2}"/>
              </a:ext>
            </a:extLst>
          </p:cNvPr>
          <p:cNvSpPr>
            <a:spLocks noGrp="1"/>
          </p:cNvSpPr>
          <p:nvPr>
            <p:ph type="body" sz="quarter" idx="15"/>
          </p:nvPr>
        </p:nvSpPr>
        <p:spPr>
          <a:xfrm>
            <a:off x="2000440" y="2623323"/>
            <a:ext cx="8193376" cy="423416"/>
          </a:xfrm>
        </p:spPr>
        <p:txBody>
          <a:bodyPr>
            <a:noAutofit/>
          </a:bodyPr>
          <a:lstStyle>
            <a:lvl1pPr marL="0" indent="0" algn="ctr">
              <a:spcBef>
                <a:spcPts val="0"/>
              </a:spcBef>
              <a:buNone/>
              <a:defRPr sz="1400" spc="0" baseline="0">
                <a:solidFill>
                  <a:schemeClr val="accent1"/>
                </a:solidFill>
                <a:latin typeface="Arial" panose="020B0604020202020204" pitchFamily="34" charset="0"/>
                <a:cs typeface="Arial" panose="020B0604020202020204" pitchFamily="34" charset="0"/>
              </a:defRPr>
            </a:lvl1pPr>
          </a:lstStyle>
          <a:p>
            <a:pPr lvl="0"/>
            <a:endParaRPr lang="en-US" dirty="0"/>
          </a:p>
        </p:txBody>
      </p:sp>
      <p:sp>
        <p:nvSpPr>
          <p:cNvPr id="44" name="Text Placeholder 35">
            <a:extLst>
              <a:ext uri="{FF2B5EF4-FFF2-40B4-BE49-F238E27FC236}">
                <a16:creationId xmlns:a16="http://schemas.microsoft.com/office/drawing/2014/main" id="{C1F93ACC-E22B-4EE4-9BD7-B48495A7EA7E}"/>
              </a:ext>
            </a:extLst>
          </p:cNvPr>
          <p:cNvSpPr>
            <a:spLocks noGrp="1"/>
          </p:cNvSpPr>
          <p:nvPr>
            <p:ph type="body" sz="quarter" idx="16"/>
          </p:nvPr>
        </p:nvSpPr>
        <p:spPr>
          <a:xfrm>
            <a:off x="839320" y="3411419"/>
            <a:ext cx="2136576" cy="595598"/>
          </a:xfrm>
        </p:spPr>
        <p:txBody>
          <a:bodyPr anchor="b">
            <a:noAutofit/>
          </a:bodyPr>
          <a:lstStyle>
            <a:lvl1pPr marL="0" indent="0" algn="ctr">
              <a:buNone/>
              <a:defRPr sz="3600" b="1" spc="50" baseline="0">
                <a:solidFill>
                  <a:schemeClr val="accent2"/>
                </a:solidFill>
              </a:defRPr>
            </a:lvl1pPr>
          </a:lstStyle>
          <a:p>
            <a:pPr lvl="0"/>
            <a:endParaRPr lang="en-US" dirty="0"/>
          </a:p>
        </p:txBody>
      </p:sp>
      <p:sp>
        <p:nvSpPr>
          <p:cNvPr id="45" name="Text Placeholder 27">
            <a:extLst>
              <a:ext uri="{FF2B5EF4-FFF2-40B4-BE49-F238E27FC236}">
                <a16:creationId xmlns:a16="http://schemas.microsoft.com/office/drawing/2014/main" id="{D773517D-4CE4-4F56-BD37-D1E36A4926B2}"/>
              </a:ext>
            </a:extLst>
          </p:cNvPr>
          <p:cNvSpPr>
            <a:spLocks noGrp="1"/>
          </p:cNvSpPr>
          <p:nvPr>
            <p:ph type="body" sz="quarter" idx="17"/>
          </p:nvPr>
        </p:nvSpPr>
        <p:spPr>
          <a:xfrm>
            <a:off x="838613" y="3972018"/>
            <a:ext cx="2137272" cy="246221"/>
          </a:xfrm>
        </p:spPr>
        <p:txBody>
          <a:bodyPr>
            <a:spAutoFit/>
          </a:bodyPr>
          <a:lstStyle>
            <a:lvl1pPr marL="0" indent="0" algn="ctr">
              <a:spcBef>
                <a:spcPts val="0"/>
              </a:spcBef>
              <a:buNone/>
              <a:defRPr sz="1000" spc="0" baseline="0">
                <a:solidFill>
                  <a:schemeClr val="accent1"/>
                </a:solidFill>
              </a:defRPr>
            </a:lvl1pPr>
          </a:lstStyle>
          <a:p>
            <a:pPr lvl="0"/>
            <a:endParaRPr lang="en-US" dirty="0"/>
          </a:p>
        </p:txBody>
      </p:sp>
      <p:sp>
        <p:nvSpPr>
          <p:cNvPr id="46" name="Text Placeholder 35">
            <a:extLst>
              <a:ext uri="{FF2B5EF4-FFF2-40B4-BE49-F238E27FC236}">
                <a16:creationId xmlns:a16="http://schemas.microsoft.com/office/drawing/2014/main" id="{7C4A84F9-B7EA-4C0B-95CD-0838BBBFFA6F}"/>
              </a:ext>
            </a:extLst>
          </p:cNvPr>
          <p:cNvSpPr>
            <a:spLocks noGrp="1"/>
          </p:cNvSpPr>
          <p:nvPr>
            <p:ph type="body" sz="quarter" idx="18"/>
          </p:nvPr>
        </p:nvSpPr>
        <p:spPr>
          <a:xfrm>
            <a:off x="4153540" y="3411419"/>
            <a:ext cx="3017253" cy="595598"/>
          </a:xfrm>
        </p:spPr>
        <p:txBody>
          <a:bodyPr anchor="b">
            <a:noAutofit/>
          </a:bodyPr>
          <a:lstStyle>
            <a:lvl1pPr marL="0" indent="0" algn="ctr">
              <a:buNone/>
              <a:defRPr sz="3600" b="1" spc="50" baseline="0">
                <a:solidFill>
                  <a:schemeClr val="accent2"/>
                </a:solidFill>
              </a:defRPr>
            </a:lvl1pPr>
          </a:lstStyle>
          <a:p>
            <a:pPr lvl="0"/>
            <a:endParaRPr lang="en-US" dirty="0"/>
          </a:p>
        </p:txBody>
      </p:sp>
      <p:sp>
        <p:nvSpPr>
          <p:cNvPr id="48" name="Text Placeholder 35">
            <a:extLst>
              <a:ext uri="{FF2B5EF4-FFF2-40B4-BE49-F238E27FC236}">
                <a16:creationId xmlns:a16="http://schemas.microsoft.com/office/drawing/2014/main" id="{7DAC4A80-4364-40EE-A11D-39279B5BFFC2}"/>
              </a:ext>
            </a:extLst>
          </p:cNvPr>
          <p:cNvSpPr>
            <a:spLocks noGrp="1"/>
          </p:cNvSpPr>
          <p:nvPr>
            <p:ph type="body" sz="quarter" idx="20"/>
          </p:nvPr>
        </p:nvSpPr>
        <p:spPr>
          <a:xfrm>
            <a:off x="7858676" y="3411419"/>
            <a:ext cx="3358336" cy="595598"/>
          </a:xfrm>
        </p:spPr>
        <p:txBody>
          <a:bodyPr anchor="b">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spc="50" baseline="0">
                <a:solidFill>
                  <a:schemeClr val="accent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600" spc="200" dirty="0">
              <a:solidFill>
                <a:srgbClr val="F56461"/>
              </a:solidFill>
              <a:latin typeface="Arial" panose="020B0604020202020204" pitchFamily="34" charset="0"/>
              <a:ea typeface="ＭＳ Ｐゴシック"/>
              <a:cs typeface="Arial" panose="020B0604020202020204" pitchFamily="34" charset="0"/>
            </a:endParaRPr>
          </a:p>
        </p:txBody>
      </p:sp>
      <p:sp>
        <p:nvSpPr>
          <p:cNvPr id="49" name="Text Placeholder 27">
            <a:extLst>
              <a:ext uri="{FF2B5EF4-FFF2-40B4-BE49-F238E27FC236}">
                <a16:creationId xmlns:a16="http://schemas.microsoft.com/office/drawing/2014/main" id="{957B7306-341C-43A3-9E63-ACDCF13012DF}"/>
              </a:ext>
            </a:extLst>
          </p:cNvPr>
          <p:cNvSpPr>
            <a:spLocks noGrp="1"/>
          </p:cNvSpPr>
          <p:nvPr>
            <p:ph type="body" sz="quarter" idx="21"/>
          </p:nvPr>
        </p:nvSpPr>
        <p:spPr>
          <a:xfrm>
            <a:off x="7863473" y="3972018"/>
            <a:ext cx="3353539" cy="246221"/>
          </a:xfrm>
        </p:spPr>
        <p:txBody>
          <a:bodyPr>
            <a:spAutoFit/>
          </a:bodyPr>
          <a:lstStyle>
            <a:lvl1pPr marL="0" indent="0" algn="ctr" defTabSz="870820">
              <a:spcBef>
                <a:spcPts val="0"/>
              </a:spcBef>
              <a:spcAft>
                <a:spcPts val="286"/>
              </a:spcAft>
              <a:buClr>
                <a:srgbClr val="352F5B"/>
              </a:buClr>
              <a:buNone/>
              <a:defRPr sz="1000" spc="0" baseline="0">
                <a:solidFill>
                  <a:schemeClr val="accent1"/>
                </a:solidFill>
              </a:defRPr>
            </a:lvl1pPr>
          </a:lstStyle>
          <a:p>
            <a:pPr algn="ctr" defTabSz="870820">
              <a:spcAft>
                <a:spcPts val="286"/>
              </a:spcAft>
              <a:buClr>
                <a:srgbClr val="352F5B"/>
              </a:buClr>
              <a:defRPr/>
            </a:pPr>
            <a:endParaRPr lang="en-US" sz="1000" dirty="0">
              <a:solidFill>
                <a:srgbClr val="1F4D64"/>
              </a:solidFill>
              <a:latin typeface="Arial" panose="020B0604020202020204" pitchFamily="34" charset="0"/>
              <a:ea typeface="ＭＳ Ｐゴシック"/>
              <a:cs typeface="Arial" panose="020B0604020202020204" pitchFamily="34" charset="0"/>
            </a:endParaRPr>
          </a:p>
        </p:txBody>
      </p:sp>
      <p:sp>
        <p:nvSpPr>
          <p:cNvPr id="54" name="Text Placeholder 45">
            <a:extLst>
              <a:ext uri="{FF2B5EF4-FFF2-40B4-BE49-F238E27FC236}">
                <a16:creationId xmlns:a16="http://schemas.microsoft.com/office/drawing/2014/main" id="{95492657-BFF2-460B-BFD8-9DE39D279F05}"/>
              </a:ext>
            </a:extLst>
          </p:cNvPr>
          <p:cNvSpPr>
            <a:spLocks noGrp="1"/>
          </p:cNvSpPr>
          <p:nvPr>
            <p:ph type="body" sz="quarter" idx="22"/>
          </p:nvPr>
        </p:nvSpPr>
        <p:spPr>
          <a:xfrm>
            <a:off x="1606591" y="5413248"/>
            <a:ext cx="8970347" cy="384432"/>
          </a:xfrm>
        </p:spPr>
        <p:txBody>
          <a:bodyPr anchor="b">
            <a:noAutofit/>
          </a:bodyPr>
          <a:lstStyle>
            <a:lvl1pPr marL="0" indent="0" algn="ctr">
              <a:buNone/>
              <a:defRPr sz="1200">
                <a:solidFill>
                  <a:schemeClr val="accent1"/>
                </a:solidFill>
              </a:defRPr>
            </a:lvl1pPr>
          </a:lstStyle>
          <a:p>
            <a:pPr lvl="0"/>
            <a:endParaRPr lang="en-US" dirty="0"/>
          </a:p>
        </p:txBody>
      </p:sp>
      <p:sp>
        <p:nvSpPr>
          <p:cNvPr id="55" name="Text Placeholder 45">
            <a:extLst>
              <a:ext uri="{FF2B5EF4-FFF2-40B4-BE49-F238E27FC236}">
                <a16:creationId xmlns:a16="http://schemas.microsoft.com/office/drawing/2014/main" id="{EC790B74-CA1E-4AFF-8004-34990CBDA1D0}"/>
              </a:ext>
            </a:extLst>
          </p:cNvPr>
          <p:cNvSpPr>
            <a:spLocks noGrp="1"/>
          </p:cNvSpPr>
          <p:nvPr>
            <p:ph type="body" sz="quarter" idx="23"/>
          </p:nvPr>
        </p:nvSpPr>
        <p:spPr>
          <a:xfrm>
            <a:off x="4967691" y="5897881"/>
            <a:ext cx="2256619" cy="246221"/>
          </a:xfrm>
        </p:spPr>
        <p:txBody>
          <a:bodyPr anchor="t">
            <a:sp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accent1"/>
                </a:solidFill>
              </a:defRPr>
            </a:lvl1pPr>
          </a:lstStyle>
          <a:p>
            <a:pPr lvl="0"/>
            <a:endParaRPr lang="en-US" dirty="0"/>
          </a:p>
        </p:txBody>
      </p:sp>
      <p:sp>
        <p:nvSpPr>
          <p:cNvPr id="57" name="Text Placeholder 27">
            <a:extLst>
              <a:ext uri="{FF2B5EF4-FFF2-40B4-BE49-F238E27FC236}">
                <a16:creationId xmlns:a16="http://schemas.microsoft.com/office/drawing/2014/main" id="{774C7473-FCE3-427E-B475-4258EBE3638E}"/>
              </a:ext>
            </a:extLst>
          </p:cNvPr>
          <p:cNvSpPr>
            <a:spLocks noGrp="1"/>
          </p:cNvSpPr>
          <p:nvPr>
            <p:ph type="body" sz="quarter" idx="25"/>
          </p:nvPr>
        </p:nvSpPr>
        <p:spPr>
          <a:xfrm>
            <a:off x="4163134" y="3972018"/>
            <a:ext cx="3016129" cy="246221"/>
          </a:xfrm>
        </p:spPr>
        <p:txBody>
          <a:bodyPr>
            <a:spAutoFit/>
          </a:bodyPr>
          <a:lstStyle>
            <a:lvl1pPr marL="0" indent="0" algn="ctr">
              <a:spcBef>
                <a:spcPts val="0"/>
              </a:spcBef>
              <a:buNone/>
              <a:defRPr sz="1000" spc="0" baseline="0">
                <a:solidFill>
                  <a:schemeClr val="accent1"/>
                </a:solidFill>
              </a:defRPr>
            </a:lvl1pPr>
          </a:lstStyle>
          <a:p>
            <a:pPr lvl="0"/>
            <a:endParaRPr lang="en-US" dirty="0"/>
          </a:p>
        </p:txBody>
      </p:sp>
    </p:spTree>
    <p:extLst>
      <p:ext uri="{BB962C8B-B14F-4D97-AF65-F5344CB8AC3E}">
        <p14:creationId xmlns:p14="http://schemas.microsoft.com/office/powerpoint/2010/main" val="38728352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reaker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DCA555B-E881-408D-8EB9-9C0802458922}"/>
              </a:ext>
            </a:extLst>
          </p:cNvPr>
          <p:cNvSpPr>
            <a:spLocks noGrp="1"/>
          </p:cNvSpPr>
          <p:nvPr>
            <p:ph type="pic" sz="quarter" idx="12" hasCustomPrompt="1"/>
          </p:nvPr>
        </p:nvSpPr>
        <p:spPr>
          <a:xfrm>
            <a:off x="0" y="0"/>
            <a:ext cx="12192000" cy="6858000"/>
          </a:xfrm>
          <a:noFill/>
        </p:spPr>
        <p:txBody>
          <a:bodyPr/>
          <a:lstStyle>
            <a:lvl1pPr marL="0" indent="0" algn="r">
              <a:buFontTx/>
              <a:buNone/>
              <a:defRPr>
                <a:solidFill>
                  <a:srgbClr val="888888"/>
                </a:solidFill>
              </a:defRPr>
            </a:lvl1pPr>
          </a:lstStyle>
          <a:p>
            <a:r>
              <a:rPr lang="en-US" dirty="0"/>
              <a:t>Picture Placeholder</a:t>
            </a:r>
          </a:p>
        </p:txBody>
      </p:sp>
      <p:sp>
        <p:nvSpPr>
          <p:cNvPr id="37" name="Text Placeholder 23">
            <a:extLst>
              <a:ext uri="{FF2B5EF4-FFF2-40B4-BE49-F238E27FC236}">
                <a16:creationId xmlns:a16="http://schemas.microsoft.com/office/drawing/2014/main" id="{473933E0-256B-4F8F-A668-45ADE38A3BC4}"/>
              </a:ext>
            </a:extLst>
          </p:cNvPr>
          <p:cNvSpPr>
            <a:spLocks noGrp="1"/>
          </p:cNvSpPr>
          <p:nvPr>
            <p:ph type="body" sz="quarter" idx="10"/>
          </p:nvPr>
        </p:nvSpPr>
        <p:spPr>
          <a:xfrm>
            <a:off x="512933" y="1588574"/>
            <a:ext cx="7770948" cy="3614535"/>
          </a:xfrm>
          <a:solidFill>
            <a:schemeClr val="bg1"/>
          </a:solidFill>
        </p:spPr>
        <p:txBody>
          <a:bodyPr wrap="square" tIns="822960" rIns="548640" anchor="ctr">
            <a:noAutofit/>
          </a:bodyPr>
          <a:lstStyle>
            <a:lvl1pPr marL="273050" indent="0">
              <a:lnSpc>
                <a:spcPct val="100000"/>
              </a:lnSpc>
              <a:buNone/>
              <a:tabLst/>
              <a:defRPr sz="1600">
                <a:solidFill>
                  <a:srgbClr val="1F4D64"/>
                </a:solidFill>
              </a:defRPr>
            </a:lvl1pPr>
          </a:lstStyle>
          <a:p>
            <a:pPr lvl="0"/>
            <a:endParaRPr lang="en-US" dirty="0"/>
          </a:p>
        </p:txBody>
      </p:sp>
      <p:sp>
        <p:nvSpPr>
          <p:cNvPr id="38" name="Text Placeholder 26">
            <a:extLst>
              <a:ext uri="{FF2B5EF4-FFF2-40B4-BE49-F238E27FC236}">
                <a16:creationId xmlns:a16="http://schemas.microsoft.com/office/drawing/2014/main" id="{0F0D18A8-161A-44E2-8248-385C3C144D22}"/>
              </a:ext>
            </a:extLst>
          </p:cNvPr>
          <p:cNvSpPr>
            <a:spLocks noGrp="1"/>
          </p:cNvSpPr>
          <p:nvPr>
            <p:ph type="body" sz="quarter" idx="11"/>
          </p:nvPr>
        </p:nvSpPr>
        <p:spPr>
          <a:xfrm>
            <a:off x="862888" y="1849121"/>
            <a:ext cx="6366933" cy="964667"/>
          </a:xfrm>
        </p:spPr>
        <p:txBody>
          <a:bodyPr anchor="b">
            <a:noAutofit/>
          </a:bodyPr>
          <a:lstStyle>
            <a:lvl1pPr marL="0" indent="0">
              <a:buNone/>
              <a:defRPr sz="2800" b="1" spc="200" baseline="0">
                <a:solidFill>
                  <a:srgbClr val="F46462"/>
                </a:solidFill>
              </a:defRPr>
            </a:lvl1pPr>
          </a:lstStyle>
          <a:p>
            <a:pPr lvl="0"/>
            <a:endParaRPr lang="en-US" dirty="0"/>
          </a:p>
        </p:txBody>
      </p:sp>
    </p:spTree>
    <p:extLst>
      <p:ext uri="{BB962C8B-B14F-4D97-AF65-F5344CB8AC3E}">
        <p14:creationId xmlns:p14="http://schemas.microsoft.com/office/powerpoint/2010/main" val="12441473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reaker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48E1F0-4C3A-4D14-81C7-8A8420B70FCF}"/>
              </a:ext>
            </a:extLst>
          </p:cNvPr>
          <p:cNvSpPr>
            <a:spLocks noGrp="1"/>
          </p:cNvSpPr>
          <p:nvPr>
            <p:ph type="pic" sz="quarter" idx="12" hasCustomPrompt="1"/>
          </p:nvPr>
        </p:nvSpPr>
        <p:spPr>
          <a:xfrm>
            <a:off x="0" y="0"/>
            <a:ext cx="12192000" cy="6858000"/>
          </a:xfrm>
          <a:noFill/>
        </p:spPr>
        <p:txBody>
          <a:bodyPr/>
          <a:lstStyle>
            <a:lvl1pPr marL="0" indent="0" algn="r">
              <a:buFontTx/>
              <a:buNone/>
              <a:defRPr>
                <a:solidFill>
                  <a:srgbClr val="888888"/>
                </a:solidFill>
              </a:defRPr>
            </a:lvl1pPr>
          </a:lstStyle>
          <a:p>
            <a:r>
              <a:rPr lang="en-US" dirty="0"/>
              <a:t>Picture Placeholder</a:t>
            </a:r>
          </a:p>
        </p:txBody>
      </p:sp>
      <p:sp>
        <p:nvSpPr>
          <p:cNvPr id="20" name="Text Placeholder 23">
            <a:extLst>
              <a:ext uri="{FF2B5EF4-FFF2-40B4-BE49-F238E27FC236}">
                <a16:creationId xmlns:a16="http://schemas.microsoft.com/office/drawing/2014/main" id="{26B71E52-4244-4A88-B3A1-32A7A5BA4C1B}"/>
              </a:ext>
            </a:extLst>
          </p:cNvPr>
          <p:cNvSpPr>
            <a:spLocks noGrp="1"/>
          </p:cNvSpPr>
          <p:nvPr>
            <p:ph type="body" sz="quarter" idx="10"/>
          </p:nvPr>
        </p:nvSpPr>
        <p:spPr>
          <a:xfrm>
            <a:off x="499681" y="1588574"/>
            <a:ext cx="5370543" cy="3614535"/>
          </a:xfrm>
          <a:solidFill>
            <a:schemeClr val="bg1"/>
          </a:solidFill>
        </p:spPr>
        <p:txBody>
          <a:bodyPr wrap="square" tIns="0" rIns="548640" bIns="0" anchor="ctr">
            <a:noAutofit/>
          </a:bodyPr>
          <a:lstStyle>
            <a:lvl1pPr marL="273050" indent="0">
              <a:lnSpc>
                <a:spcPct val="100000"/>
              </a:lnSpc>
              <a:spcAft>
                <a:spcPts val="600"/>
              </a:spcAft>
              <a:buNone/>
              <a:tabLst/>
              <a:defRPr sz="1600">
                <a:solidFill>
                  <a:schemeClr val="accent1"/>
                </a:solidFill>
              </a:defRPr>
            </a:lvl1pPr>
          </a:lstStyle>
          <a:p>
            <a:pPr lvl="0"/>
            <a:endParaRPr lang="en-US" dirty="0"/>
          </a:p>
        </p:txBody>
      </p:sp>
      <p:sp>
        <p:nvSpPr>
          <p:cNvPr id="22" name="Text Placeholder 23">
            <a:extLst>
              <a:ext uri="{FF2B5EF4-FFF2-40B4-BE49-F238E27FC236}">
                <a16:creationId xmlns:a16="http://schemas.microsoft.com/office/drawing/2014/main" id="{F05A2E93-1CD0-4509-A1CA-BB00B8514C87}"/>
              </a:ext>
            </a:extLst>
          </p:cNvPr>
          <p:cNvSpPr>
            <a:spLocks noGrp="1"/>
          </p:cNvSpPr>
          <p:nvPr>
            <p:ph type="body" sz="quarter" idx="11"/>
          </p:nvPr>
        </p:nvSpPr>
        <p:spPr>
          <a:xfrm>
            <a:off x="6319857" y="1583611"/>
            <a:ext cx="5370543" cy="3614535"/>
          </a:xfrm>
          <a:solidFill>
            <a:schemeClr val="bg1"/>
          </a:solidFill>
        </p:spPr>
        <p:txBody>
          <a:bodyPr wrap="square" tIns="0" rIns="548640" bIns="0" anchor="ctr">
            <a:noAutofit/>
          </a:bodyPr>
          <a:lstStyle>
            <a:lvl1pPr marL="273050" indent="0">
              <a:lnSpc>
                <a:spcPct val="100000"/>
              </a:lnSpc>
              <a:spcAft>
                <a:spcPts val="600"/>
              </a:spcAft>
              <a:buNone/>
              <a:tabLst/>
              <a:defRPr sz="1600">
                <a:solidFill>
                  <a:schemeClr val="accent1"/>
                </a:solidFill>
              </a:defRPr>
            </a:lvl1pPr>
          </a:lstStyle>
          <a:p>
            <a:pPr lvl="0"/>
            <a:endParaRPr lang="en-US" dirty="0"/>
          </a:p>
        </p:txBody>
      </p:sp>
    </p:spTree>
    <p:extLst>
      <p:ext uri="{BB962C8B-B14F-4D97-AF65-F5344CB8AC3E}">
        <p14:creationId xmlns:p14="http://schemas.microsoft.com/office/powerpoint/2010/main" val="1671962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ings Only 1">
    <p:spTree>
      <p:nvGrpSpPr>
        <p:cNvPr id="1" name=""/>
        <p:cNvGrpSpPr/>
        <p:nvPr/>
      </p:nvGrpSpPr>
      <p:grpSpPr>
        <a:xfrm>
          <a:off x="0" y="0"/>
          <a:ext cx="0" cy="0"/>
          <a:chOff x="0" y="0"/>
          <a:chExt cx="0" cy="0"/>
        </a:xfrm>
      </p:grpSpPr>
      <p:sp>
        <p:nvSpPr>
          <p:cNvPr id="5" name="Text Placeholder 45">
            <a:extLst>
              <a:ext uri="{FF2B5EF4-FFF2-40B4-BE49-F238E27FC236}">
                <a16:creationId xmlns:a16="http://schemas.microsoft.com/office/drawing/2014/main" id="{FFFA6C4C-BBBD-4A34-952B-7BE1A7500A5D}"/>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6" name="Title 1">
            <a:extLst>
              <a:ext uri="{FF2B5EF4-FFF2-40B4-BE49-F238E27FC236}">
                <a16:creationId xmlns:a16="http://schemas.microsoft.com/office/drawing/2014/main" id="{3B716E9D-0F07-4715-AF93-3E0353147D54}"/>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35172307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reaker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CFC729-AD2A-488B-82A3-F80C7A54295C}"/>
              </a:ext>
            </a:extLst>
          </p:cNvPr>
          <p:cNvSpPr/>
          <p:nvPr userDrawn="1"/>
        </p:nvSpPr>
        <p:spPr>
          <a:xfrm>
            <a:off x="6564704" y="0"/>
            <a:ext cx="562729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14"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6B0AD8B7-690F-400B-B805-BA44AE45C442}"/>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 name="Text Placeholder 26">
            <a:extLst>
              <a:ext uri="{FF2B5EF4-FFF2-40B4-BE49-F238E27FC236}">
                <a16:creationId xmlns:a16="http://schemas.microsoft.com/office/drawing/2014/main" id="{8C04C634-9C45-45D3-8BEC-04197C9A43BE}"/>
              </a:ext>
            </a:extLst>
          </p:cNvPr>
          <p:cNvSpPr>
            <a:spLocks noGrp="1"/>
          </p:cNvSpPr>
          <p:nvPr>
            <p:ph type="body" sz="quarter" idx="11"/>
          </p:nvPr>
        </p:nvSpPr>
        <p:spPr>
          <a:xfrm>
            <a:off x="7653497" y="1733865"/>
            <a:ext cx="3728579" cy="2378835"/>
          </a:xfrm>
        </p:spPr>
        <p:txBody>
          <a:bodyPr anchor="b">
            <a:noAutofit/>
          </a:bodyPr>
          <a:lstStyle>
            <a:lvl1pPr marL="0" indent="0">
              <a:lnSpc>
                <a:spcPct val="100000"/>
              </a:lnSpc>
              <a:spcBef>
                <a:spcPts val="0"/>
              </a:spcBef>
              <a:buNone/>
              <a:defRPr sz="2400" b="1" spc="0" baseline="0">
                <a:solidFill>
                  <a:schemeClr val="bg1"/>
                </a:solidFill>
              </a:defRPr>
            </a:lvl1pPr>
          </a:lstStyle>
          <a:p>
            <a:pPr lvl="0"/>
            <a:endParaRPr lang="en-US" dirty="0"/>
          </a:p>
        </p:txBody>
      </p:sp>
      <p:sp>
        <p:nvSpPr>
          <p:cNvPr id="22" name="Text Placeholder 45">
            <a:extLst>
              <a:ext uri="{FF2B5EF4-FFF2-40B4-BE49-F238E27FC236}">
                <a16:creationId xmlns:a16="http://schemas.microsoft.com/office/drawing/2014/main" id="{07E09B53-8404-4826-8089-590F3A96A93D}"/>
              </a:ext>
            </a:extLst>
          </p:cNvPr>
          <p:cNvSpPr>
            <a:spLocks noGrp="1"/>
          </p:cNvSpPr>
          <p:nvPr>
            <p:ph type="body" sz="quarter" idx="22"/>
          </p:nvPr>
        </p:nvSpPr>
        <p:spPr>
          <a:xfrm>
            <a:off x="7653497" y="4213862"/>
            <a:ext cx="3775992" cy="246221"/>
          </a:xfrm>
        </p:spPr>
        <p:txBody>
          <a:bodyPr wrap="square">
            <a:spAutoFit/>
          </a:bodyPr>
          <a:lstStyle>
            <a:lvl1pPr marL="0" indent="0" algn="l">
              <a:buNone/>
              <a:defRPr sz="1000">
                <a:solidFill>
                  <a:schemeClr val="bg2"/>
                </a:solidFill>
              </a:defRPr>
            </a:lvl1pPr>
          </a:lstStyle>
          <a:p>
            <a:pPr lvl="0"/>
            <a:endParaRPr lang="en-US" dirty="0"/>
          </a:p>
        </p:txBody>
      </p:sp>
      <p:sp>
        <p:nvSpPr>
          <p:cNvPr id="3" name="Picture Placeholder 2">
            <a:extLst>
              <a:ext uri="{FF2B5EF4-FFF2-40B4-BE49-F238E27FC236}">
                <a16:creationId xmlns:a16="http://schemas.microsoft.com/office/drawing/2014/main" id="{F1F24757-315F-4B9F-897D-C51F763A1D48}"/>
              </a:ext>
            </a:extLst>
          </p:cNvPr>
          <p:cNvSpPr>
            <a:spLocks noGrp="1"/>
          </p:cNvSpPr>
          <p:nvPr>
            <p:ph type="pic" sz="quarter" idx="23" hasCustomPrompt="1"/>
          </p:nvPr>
        </p:nvSpPr>
        <p:spPr>
          <a:xfrm>
            <a:off x="1" y="0"/>
            <a:ext cx="6564702" cy="6858000"/>
          </a:xfrm>
        </p:spPr>
        <p:txBody>
          <a:bodyPr/>
          <a:lstStyle>
            <a:lvl1pPr marL="0" indent="0">
              <a:buFontTx/>
              <a:buNone/>
              <a:defRPr b="0">
                <a:solidFill>
                  <a:srgbClr val="F46462"/>
                </a:solidFill>
              </a:defRPr>
            </a:lvl1pPr>
          </a:lstStyle>
          <a:p>
            <a:r>
              <a:rPr lang="en-US" dirty="0"/>
              <a:t>Picture Placeholder</a:t>
            </a:r>
          </a:p>
        </p:txBody>
      </p:sp>
    </p:spTree>
    <p:extLst>
      <p:ext uri="{BB962C8B-B14F-4D97-AF65-F5344CB8AC3E}">
        <p14:creationId xmlns:p14="http://schemas.microsoft.com/office/powerpoint/2010/main" val="22726623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reaker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7C977E0-C0E5-470A-9232-92F3A6155D7F}"/>
              </a:ext>
            </a:extLst>
          </p:cNvPr>
          <p:cNvSpPr>
            <a:spLocks noGrp="1"/>
          </p:cNvSpPr>
          <p:nvPr>
            <p:ph type="pic" sz="quarter" idx="27" hasCustomPrompt="1"/>
          </p:nvPr>
        </p:nvSpPr>
        <p:spPr>
          <a:xfrm>
            <a:off x="5650302" y="-1"/>
            <a:ext cx="6541698" cy="6858000"/>
          </a:xfrm>
        </p:spPr>
        <p:txBody>
          <a:bodyPr/>
          <a:lstStyle>
            <a:lvl1pPr marL="0" indent="0">
              <a:buFontTx/>
              <a:buNone/>
              <a:defRPr b="0">
                <a:solidFill>
                  <a:srgbClr val="F46462"/>
                </a:solidFill>
              </a:defRPr>
            </a:lvl1pPr>
          </a:lstStyle>
          <a:p>
            <a:r>
              <a:rPr lang="en-US" dirty="0"/>
              <a:t>Picture Placeholder</a:t>
            </a:r>
          </a:p>
        </p:txBody>
      </p:sp>
      <p:sp>
        <p:nvSpPr>
          <p:cNvPr id="33" name="Text Placeholder 26">
            <a:extLst>
              <a:ext uri="{FF2B5EF4-FFF2-40B4-BE49-F238E27FC236}">
                <a16:creationId xmlns:a16="http://schemas.microsoft.com/office/drawing/2014/main" id="{EDA05CC2-ABEF-4D18-B267-DD4E23532E2C}"/>
              </a:ext>
            </a:extLst>
          </p:cNvPr>
          <p:cNvSpPr>
            <a:spLocks noGrp="1"/>
          </p:cNvSpPr>
          <p:nvPr>
            <p:ph type="body" sz="quarter" idx="11"/>
          </p:nvPr>
        </p:nvSpPr>
        <p:spPr>
          <a:xfrm>
            <a:off x="6521890" y="2328906"/>
            <a:ext cx="4775200" cy="3077060"/>
          </a:xfrm>
          <a:solidFill>
            <a:schemeClr val="accent2"/>
          </a:solidFill>
        </p:spPr>
        <p:txBody>
          <a:bodyPr lIns="548640" tIns="0" rIns="548640" bIns="365760" anchor="ctr">
            <a:noAutofit/>
          </a:bodyPr>
          <a:lstStyle>
            <a:lvl1pPr marL="0" indent="0">
              <a:lnSpc>
                <a:spcPct val="100000"/>
              </a:lnSpc>
              <a:spcBef>
                <a:spcPts val="0"/>
              </a:spcBef>
              <a:buNone/>
              <a:defRPr sz="2400" b="1" spc="0" baseline="0">
                <a:solidFill>
                  <a:schemeClr val="bg1"/>
                </a:solidFill>
              </a:defRPr>
            </a:lvl1pPr>
          </a:lstStyle>
          <a:p>
            <a:pPr lvl="0"/>
            <a:endParaRPr lang="en-US" dirty="0"/>
          </a:p>
        </p:txBody>
      </p:sp>
      <p:sp>
        <p:nvSpPr>
          <p:cNvPr id="28" name="Text Placeholder 45">
            <a:extLst>
              <a:ext uri="{FF2B5EF4-FFF2-40B4-BE49-F238E27FC236}">
                <a16:creationId xmlns:a16="http://schemas.microsoft.com/office/drawing/2014/main" id="{D7ADB4EB-6CAF-4959-9FFA-7C18C781E2E3}"/>
              </a:ext>
            </a:extLst>
          </p:cNvPr>
          <p:cNvSpPr>
            <a:spLocks noGrp="1"/>
          </p:cNvSpPr>
          <p:nvPr>
            <p:ph type="body" sz="quarter" idx="22"/>
          </p:nvPr>
        </p:nvSpPr>
        <p:spPr>
          <a:xfrm>
            <a:off x="6940082" y="4337325"/>
            <a:ext cx="3625993" cy="246221"/>
          </a:xfrm>
        </p:spPr>
        <p:txBody>
          <a:bodyPr wrap="square">
            <a:spAutoFit/>
          </a:bodyPr>
          <a:lstStyle>
            <a:lvl1pPr marL="0" indent="0" algn="l">
              <a:buNone/>
              <a:defRPr sz="1000">
                <a:solidFill>
                  <a:srgbClr val="F5F5F5"/>
                </a:solidFill>
              </a:defRPr>
            </a:lvl1pPr>
          </a:lstStyle>
          <a:p>
            <a:pPr lvl="0"/>
            <a:endParaRPr lang="en-US" dirty="0"/>
          </a:p>
        </p:txBody>
      </p:sp>
      <p:sp>
        <p:nvSpPr>
          <p:cNvPr id="35" name="Text Placeholder 45">
            <a:extLst>
              <a:ext uri="{FF2B5EF4-FFF2-40B4-BE49-F238E27FC236}">
                <a16:creationId xmlns:a16="http://schemas.microsoft.com/office/drawing/2014/main" id="{FFC4403E-67C3-49AB-B103-19EAA54DCF59}"/>
              </a:ext>
            </a:extLst>
          </p:cNvPr>
          <p:cNvSpPr>
            <a:spLocks noGrp="1"/>
          </p:cNvSpPr>
          <p:nvPr>
            <p:ph type="body" sz="quarter" idx="23"/>
          </p:nvPr>
        </p:nvSpPr>
        <p:spPr>
          <a:xfrm>
            <a:off x="499099" y="906506"/>
            <a:ext cx="4755013" cy="1188994"/>
          </a:xfrm>
        </p:spPr>
        <p:txBody>
          <a:bodyPr lIns="0" anchor="b">
            <a:noAutofit/>
          </a:bodyPr>
          <a:lstStyle>
            <a:lvl1pPr marL="0" indent="0" algn="l">
              <a:buNone/>
              <a:defRPr sz="3600" spc="200" baseline="0">
                <a:solidFill>
                  <a:srgbClr val="1F4D64"/>
                </a:solidFill>
              </a:defRPr>
            </a:lvl1pPr>
          </a:lstStyle>
          <a:p>
            <a:pPr lvl="0"/>
            <a:endParaRPr lang="en-US" dirty="0"/>
          </a:p>
        </p:txBody>
      </p:sp>
      <p:sp>
        <p:nvSpPr>
          <p:cNvPr id="38" name="Text Placeholder 45">
            <a:extLst>
              <a:ext uri="{FF2B5EF4-FFF2-40B4-BE49-F238E27FC236}">
                <a16:creationId xmlns:a16="http://schemas.microsoft.com/office/drawing/2014/main" id="{F6722D7B-C396-40E1-BEA6-6C979BA869B2}"/>
              </a:ext>
            </a:extLst>
          </p:cNvPr>
          <p:cNvSpPr>
            <a:spLocks noGrp="1"/>
          </p:cNvSpPr>
          <p:nvPr>
            <p:ph type="body" sz="quarter" idx="25"/>
          </p:nvPr>
        </p:nvSpPr>
        <p:spPr>
          <a:xfrm>
            <a:off x="512065" y="5046268"/>
            <a:ext cx="4755013" cy="877303"/>
          </a:xfrm>
        </p:spPr>
        <p:txBody>
          <a:bodyPr lIns="0">
            <a:noAutofit/>
          </a:bodyPr>
          <a:lstStyle>
            <a:lvl1pPr marL="171450" indent="-171450" algn="l">
              <a:lnSpc>
                <a:spcPct val="100000"/>
              </a:lnSpc>
              <a:spcAft>
                <a:spcPts val="600"/>
              </a:spcAft>
              <a:buFont typeface="Arial" panose="020B0604020202020204" pitchFamily="34" charset="0"/>
              <a:buChar char="•"/>
              <a:defRPr sz="1200">
                <a:solidFill>
                  <a:srgbClr val="222222"/>
                </a:solidFill>
              </a:defRPr>
            </a:lvl1pPr>
          </a:lstStyle>
          <a:p>
            <a:pPr lvl="0"/>
            <a:endParaRPr lang="en-US" dirty="0"/>
          </a:p>
        </p:txBody>
      </p:sp>
      <p:sp>
        <p:nvSpPr>
          <p:cNvPr id="44" name="Text Placeholder 43">
            <a:extLst>
              <a:ext uri="{FF2B5EF4-FFF2-40B4-BE49-F238E27FC236}">
                <a16:creationId xmlns:a16="http://schemas.microsoft.com/office/drawing/2014/main" id="{514AD087-6228-4D10-B0F5-4E5B4E88D263}"/>
              </a:ext>
            </a:extLst>
          </p:cNvPr>
          <p:cNvSpPr>
            <a:spLocks noGrp="1"/>
          </p:cNvSpPr>
          <p:nvPr>
            <p:ph type="body" sz="quarter" idx="26"/>
          </p:nvPr>
        </p:nvSpPr>
        <p:spPr>
          <a:xfrm>
            <a:off x="499099" y="2311428"/>
            <a:ext cx="4754388" cy="2518913"/>
          </a:xfrm>
        </p:spPr>
        <p:txBody>
          <a:bodyPr lIns="0">
            <a:noAutofit/>
          </a:bodyPr>
          <a:lstStyle>
            <a:lvl1pPr marL="0" indent="0">
              <a:lnSpc>
                <a:spcPct val="100000"/>
              </a:lnSpc>
              <a:spcAft>
                <a:spcPts val="600"/>
              </a:spcAft>
              <a:buNone/>
              <a:defRPr sz="1200"/>
            </a:lvl1pPr>
          </a:lstStyle>
          <a:p>
            <a:pPr lvl="0"/>
            <a:endParaRPr lang="en-US" dirty="0"/>
          </a:p>
        </p:txBody>
      </p:sp>
      <p:sp>
        <p:nvSpPr>
          <p:cNvPr id="8" name="Text Placeholder 3">
            <a:extLst>
              <a:ext uri="{FF2B5EF4-FFF2-40B4-BE49-F238E27FC236}">
                <a16:creationId xmlns:a16="http://schemas.microsoft.com/office/drawing/2014/main" id="{5DA29635-0739-48F6-8AAF-7B3A6F32459A}"/>
              </a:ext>
            </a:extLst>
          </p:cNvPr>
          <p:cNvSpPr>
            <a:spLocks noGrp="1"/>
          </p:cNvSpPr>
          <p:nvPr>
            <p:ph type="body" sz="quarter" idx="28"/>
          </p:nvPr>
        </p:nvSpPr>
        <p:spPr>
          <a:xfrm>
            <a:off x="512064" y="576073"/>
            <a:ext cx="4754388" cy="276999"/>
          </a:xfrm>
        </p:spPr>
        <p:txBody>
          <a:bodyPr wrap="square" lIns="0" anchor="ctr" anchorCtr="0">
            <a:spAutoFit/>
          </a:bodyPr>
          <a:lstStyle>
            <a:lvl1pPr marL="0" indent="0">
              <a:buFontTx/>
              <a:buNone/>
              <a:defRPr sz="1200" b="1">
                <a:solidFill>
                  <a:schemeClr val="accent2"/>
                </a:solidFill>
              </a:defRPr>
            </a:lvl1pPr>
          </a:lstStyle>
          <a:p>
            <a:pPr lvl="0"/>
            <a:r>
              <a:rPr lang="en-US" dirty="0"/>
              <a:t>Click to edit Master text styles</a:t>
            </a:r>
          </a:p>
        </p:txBody>
      </p:sp>
    </p:spTree>
    <p:extLst>
      <p:ext uri="{BB962C8B-B14F-4D97-AF65-F5344CB8AC3E}">
        <p14:creationId xmlns:p14="http://schemas.microsoft.com/office/powerpoint/2010/main" val="24267855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reaker 5">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FE01E09-F3DC-4176-8FA1-FBEC4C1F7BC1}"/>
              </a:ext>
            </a:extLst>
          </p:cNvPr>
          <p:cNvSpPr>
            <a:spLocks noGrp="1"/>
          </p:cNvSpPr>
          <p:nvPr>
            <p:ph type="pic" sz="quarter" idx="25"/>
          </p:nvPr>
        </p:nvSpPr>
        <p:spPr>
          <a:xfrm>
            <a:off x="5633050" y="0"/>
            <a:ext cx="6556076" cy="6858000"/>
          </a:xfrm>
        </p:spPr>
        <p:txBody>
          <a:bodyPr/>
          <a:lstStyle>
            <a:lvl1pPr marL="0" indent="0">
              <a:buFontTx/>
              <a:buNone/>
              <a:defRPr b="0">
                <a:solidFill>
                  <a:schemeClr val="bg1"/>
                </a:solidFill>
              </a:defRPr>
            </a:lvl1pPr>
          </a:lstStyle>
          <a:p>
            <a:r>
              <a:rPr lang="en-US" dirty="0"/>
              <a:t>Click icon to add picture</a:t>
            </a:r>
          </a:p>
        </p:txBody>
      </p:sp>
      <p:sp>
        <p:nvSpPr>
          <p:cNvPr id="17" name="Text Placeholder 26">
            <a:extLst>
              <a:ext uri="{FF2B5EF4-FFF2-40B4-BE49-F238E27FC236}">
                <a16:creationId xmlns:a16="http://schemas.microsoft.com/office/drawing/2014/main" id="{936FD76A-265D-4DE7-BAB5-DA90272080D9}"/>
              </a:ext>
            </a:extLst>
          </p:cNvPr>
          <p:cNvSpPr>
            <a:spLocks noGrp="1"/>
          </p:cNvSpPr>
          <p:nvPr>
            <p:ph type="body" sz="quarter" idx="11"/>
          </p:nvPr>
        </p:nvSpPr>
        <p:spPr>
          <a:xfrm>
            <a:off x="499678" y="882475"/>
            <a:ext cx="4572653" cy="1457188"/>
          </a:xfrm>
        </p:spPr>
        <p:txBody>
          <a:bodyPr lIns="0" tIns="0" rIns="0" bIns="0" anchor="b">
            <a:noAutofit/>
          </a:bodyPr>
          <a:lstStyle>
            <a:lvl1pPr marL="0" indent="0">
              <a:lnSpc>
                <a:spcPct val="100000"/>
              </a:lnSpc>
              <a:spcBef>
                <a:spcPts val="0"/>
              </a:spcBef>
              <a:buNone/>
              <a:defRPr sz="1600" b="1" spc="0" baseline="0">
                <a:solidFill>
                  <a:schemeClr val="accent2"/>
                </a:solidFill>
              </a:defRPr>
            </a:lvl1pPr>
          </a:lstStyle>
          <a:p>
            <a:pPr lvl="0"/>
            <a:endParaRPr lang="en-US" dirty="0"/>
          </a:p>
        </p:txBody>
      </p:sp>
      <p:sp>
        <p:nvSpPr>
          <p:cNvPr id="18" name="Text Placeholder 45">
            <a:extLst>
              <a:ext uri="{FF2B5EF4-FFF2-40B4-BE49-F238E27FC236}">
                <a16:creationId xmlns:a16="http://schemas.microsoft.com/office/drawing/2014/main" id="{8311A178-F67E-493C-952C-3B030CB1177F}"/>
              </a:ext>
            </a:extLst>
          </p:cNvPr>
          <p:cNvSpPr>
            <a:spLocks noGrp="1"/>
          </p:cNvSpPr>
          <p:nvPr>
            <p:ph type="body" sz="quarter" idx="22"/>
          </p:nvPr>
        </p:nvSpPr>
        <p:spPr>
          <a:xfrm>
            <a:off x="499678" y="2535531"/>
            <a:ext cx="4572653" cy="246221"/>
          </a:xfrm>
        </p:spPr>
        <p:txBody>
          <a:bodyPr wrap="square" lIns="0">
            <a:spAutoFit/>
          </a:bodyPr>
          <a:lstStyle>
            <a:lvl1pPr marL="0" indent="0" algn="l">
              <a:buNone/>
              <a:defRPr sz="1000">
                <a:solidFill>
                  <a:schemeClr val="bg2"/>
                </a:solidFill>
              </a:defRPr>
            </a:lvl1pPr>
          </a:lstStyle>
          <a:p>
            <a:pPr lvl="0"/>
            <a:endParaRPr lang="en-US" dirty="0"/>
          </a:p>
        </p:txBody>
      </p:sp>
      <p:sp>
        <p:nvSpPr>
          <p:cNvPr id="21" name="Text Placeholder 26">
            <a:extLst>
              <a:ext uri="{FF2B5EF4-FFF2-40B4-BE49-F238E27FC236}">
                <a16:creationId xmlns:a16="http://schemas.microsoft.com/office/drawing/2014/main" id="{AD90ECEB-F312-4FB0-B65D-78EC8D591165}"/>
              </a:ext>
            </a:extLst>
          </p:cNvPr>
          <p:cNvSpPr>
            <a:spLocks noGrp="1"/>
          </p:cNvSpPr>
          <p:nvPr>
            <p:ph type="body" sz="quarter" idx="23"/>
          </p:nvPr>
        </p:nvSpPr>
        <p:spPr>
          <a:xfrm>
            <a:off x="499678" y="3040264"/>
            <a:ext cx="4572653" cy="1457188"/>
          </a:xfrm>
        </p:spPr>
        <p:txBody>
          <a:bodyPr lIns="0" tIns="0" rIns="0" bIns="0" anchor="b">
            <a:noAutofit/>
          </a:bodyPr>
          <a:lstStyle>
            <a:lvl1pPr marL="0" indent="0">
              <a:lnSpc>
                <a:spcPct val="100000"/>
              </a:lnSpc>
              <a:spcBef>
                <a:spcPts val="0"/>
              </a:spcBef>
              <a:buNone/>
              <a:defRPr sz="1600" b="1" spc="0" baseline="0">
                <a:solidFill>
                  <a:schemeClr val="accent2"/>
                </a:solidFill>
              </a:defRPr>
            </a:lvl1pPr>
          </a:lstStyle>
          <a:p>
            <a:pPr lvl="0"/>
            <a:endParaRPr lang="en-US" dirty="0"/>
          </a:p>
        </p:txBody>
      </p:sp>
      <p:sp>
        <p:nvSpPr>
          <p:cNvPr id="22" name="Text Placeholder 45">
            <a:extLst>
              <a:ext uri="{FF2B5EF4-FFF2-40B4-BE49-F238E27FC236}">
                <a16:creationId xmlns:a16="http://schemas.microsoft.com/office/drawing/2014/main" id="{2C79541C-66CD-480F-8157-C092B48489D9}"/>
              </a:ext>
            </a:extLst>
          </p:cNvPr>
          <p:cNvSpPr>
            <a:spLocks noGrp="1"/>
          </p:cNvSpPr>
          <p:nvPr>
            <p:ph type="body" sz="quarter" idx="24"/>
          </p:nvPr>
        </p:nvSpPr>
        <p:spPr>
          <a:xfrm>
            <a:off x="499678" y="4693320"/>
            <a:ext cx="4572653" cy="246221"/>
          </a:xfrm>
        </p:spPr>
        <p:txBody>
          <a:bodyPr wrap="square" lIns="0">
            <a:spAutoFit/>
          </a:bodyPr>
          <a:lstStyle>
            <a:lvl1pPr marL="0" indent="0" algn="l">
              <a:buNone/>
              <a:defRPr sz="1000">
                <a:solidFill>
                  <a:schemeClr val="bg2"/>
                </a:solidFill>
              </a:defRPr>
            </a:lvl1pPr>
          </a:lstStyle>
          <a:p>
            <a:pPr lvl="0"/>
            <a:endParaRPr lang="en-US" dirty="0"/>
          </a:p>
        </p:txBody>
      </p:sp>
      <p:sp>
        <p:nvSpPr>
          <p:cNvPr id="9" name="TextBox 8">
            <a:extLst>
              <a:ext uri="{FF2B5EF4-FFF2-40B4-BE49-F238E27FC236}">
                <a16:creationId xmlns:a16="http://schemas.microsoft.com/office/drawing/2014/main" id="{36C48290-5033-467F-90B2-F3E56D22C3B8}"/>
              </a:ext>
            </a:extLst>
          </p:cNvPr>
          <p:cNvSpPr txBox="1"/>
          <p:nvPr userDrawn="1"/>
        </p:nvSpPr>
        <p:spPr>
          <a:xfrm>
            <a:off x="1086856" y="6556658"/>
            <a:ext cx="2358019"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Confidential &amp; Proprietary ©2023 Vinson &amp; Elkins LLP  </a:t>
            </a:r>
            <a:r>
              <a:rPr kumimoji="0" lang="en-NZ"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velaw.com</a:t>
            </a:r>
            <a:endParaRPr kumimoji="0" lang="en-GB"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010CA19C-6FD0-43EC-B7C3-5FB34F378B88}"/>
              </a:ext>
            </a:extLst>
          </p:cNvPr>
          <p:cNvPicPr>
            <a:picLocks noChangeAspect="1"/>
          </p:cNvPicPr>
          <p:nvPr userDrawn="1"/>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2231608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reaker 6">
    <p:bg>
      <p:bgPr>
        <a:solidFill>
          <a:srgbClr val="1F4D64"/>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D98B027-F3C1-4971-B6B4-E630B016BF96}"/>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6" name="Text Placeholder 27">
            <a:extLst>
              <a:ext uri="{FF2B5EF4-FFF2-40B4-BE49-F238E27FC236}">
                <a16:creationId xmlns:a16="http://schemas.microsoft.com/office/drawing/2014/main" id="{47C425ED-53D0-47CF-823C-71B0A30C6DAE}"/>
              </a:ext>
            </a:extLst>
          </p:cNvPr>
          <p:cNvSpPr>
            <a:spLocks noGrp="1"/>
          </p:cNvSpPr>
          <p:nvPr>
            <p:ph type="body" sz="quarter" idx="14"/>
          </p:nvPr>
        </p:nvSpPr>
        <p:spPr>
          <a:xfrm>
            <a:off x="970677" y="894459"/>
            <a:ext cx="9009212" cy="2079363"/>
          </a:xfrm>
        </p:spPr>
        <p:txBody>
          <a:bodyPr lIns="0">
            <a:noAutofit/>
          </a:bodyPr>
          <a:lstStyle>
            <a:lvl1pPr marL="0" indent="0" algn="l">
              <a:lnSpc>
                <a:spcPct val="100000"/>
              </a:lnSpc>
              <a:spcBef>
                <a:spcPts val="0"/>
              </a:spcBef>
              <a:buNone/>
              <a:defRPr sz="2200" spc="0" baseline="0">
                <a:solidFill>
                  <a:schemeClr val="bg1"/>
                </a:solidFill>
              </a:defRPr>
            </a:lvl1pPr>
          </a:lstStyle>
          <a:p>
            <a:pPr lvl="0"/>
            <a:endParaRPr lang="en-US" dirty="0"/>
          </a:p>
        </p:txBody>
      </p:sp>
      <p:sp>
        <p:nvSpPr>
          <p:cNvPr id="27" name="Text Placeholder 35">
            <a:extLst>
              <a:ext uri="{FF2B5EF4-FFF2-40B4-BE49-F238E27FC236}">
                <a16:creationId xmlns:a16="http://schemas.microsoft.com/office/drawing/2014/main" id="{795EBF25-745D-4008-B816-74F37FAEBB62}"/>
              </a:ext>
            </a:extLst>
          </p:cNvPr>
          <p:cNvSpPr>
            <a:spLocks noGrp="1"/>
          </p:cNvSpPr>
          <p:nvPr>
            <p:ph type="body" sz="quarter" idx="16" hasCustomPrompt="1"/>
          </p:nvPr>
        </p:nvSpPr>
        <p:spPr>
          <a:xfrm>
            <a:off x="972304" y="3968515"/>
            <a:ext cx="2328889" cy="595598"/>
          </a:xfrm>
        </p:spPr>
        <p:txBody>
          <a:bodyPr lIns="0" anchor="b">
            <a:noAutofit/>
          </a:bodyPr>
          <a:lstStyle>
            <a:lvl1pPr marL="0" indent="0" algn="l">
              <a:buNone/>
              <a:defRPr sz="4800" spc="50" baseline="0">
                <a:solidFill>
                  <a:schemeClr val="accent2"/>
                </a:solidFill>
              </a:defRPr>
            </a:lvl1pPr>
          </a:lstStyle>
          <a:p>
            <a:pPr lvl="0"/>
            <a:r>
              <a:rPr lang="en-US" dirty="0"/>
              <a:t>#</a:t>
            </a:r>
          </a:p>
        </p:txBody>
      </p:sp>
      <p:sp>
        <p:nvSpPr>
          <p:cNvPr id="28" name="Text Placeholder 27">
            <a:extLst>
              <a:ext uri="{FF2B5EF4-FFF2-40B4-BE49-F238E27FC236}">
                <a16:creationId xmlns:a16="http://schemas.microsoft.com/office/drawing/2014/main" id="{21B5751B-E171-486C-90DB-6A141F5E2C86}"/>
              </a:ext>
            </a:extLst>
          </p:cNvPr>
          <p:cNvSpPr>
            <a:spLocks noGrp="1"/>
          </p:cNvSpPr>
          <p:nvPr>
            <p:ph type="body" sz="quarter" idx="17"/>
          </p:nvPr>
        </p:nvSpPr>
        <p:spPr>
          <a:xfrm>
            <a:off x="971490" y="4545942"/>
            <a:ext cx="2329647" cy="276999"/>
          </a:xfrm>
        </p:spPr>
        <p:txBody>
          <a:bodyPr lIns="0" rIns="0">
            <a:spAutoFit/>
          </a:bodyPr>
          <a:lstStyle>
            <a:lvl1pPr marL="0" indent="0" algn="l">
              <a:spcBef>
                <a:spcPts val="0"/>
              </a:spcBef>
              <a:buNone/>
              <a:defRPr sz="1200" spc="0" baseline="0">
                <a:solidFill>
                  <a:schemeClr val="bg1"/>
                </a:solidFill>
              </a:defRPr>
            </a:lvl1pPr>
          </a:lstStyle>
          <a:p>
            <a:pPr lvl="0"/>
            <a:endParaRPr lang="en-US" dirty="0"/>
          </a:p>
        </p:txBody>
      </p:sp>
      <p:sp>
        <p:nvSpPr>
          <p:cNvPr id="29" name="Text Placeholder 35">
            <a:extLst>
              <a:ext uri="{FF2B5EF4-FFF2-40B4-BE49-F238E27FC236}">
                <a16:creationId xmlns:a16="http://schemas.microsoft.com/office/drawing/2014/main" id="{16721941-0F77-41FC-BBFD-0FDC1F4513B0}"/>
              </a:ext>
            </a:extLst>
          </p:cNvPr>
          <p:cNvSpPr>
            <a:spLocks noGrp="1"/>
          </p:cNvSpPr>
          <p:nvPr>
            <p:ph type="body" sz="quarter" idx="18" hasCustomPrompt="1"/>
          </p:nvPr>
        </p:nvSpPr>
        <p:spPr>
          <a:xfrm>
            <a:off x="3767112" y="3968515"/>
            <a:ext cx="2328889" cy="595598"/>
          </a:xfrm>
        </p:spPr>
        <p:txBody>
          <a:bodyPr lIns="0" anchor="b">
            <a:noAutofit/>
          </a:bodyPr>
          <a:lstStyle>
            <a:lvl1pPr marL="0" indent="0" algn="l">
              <a:buNone/>
              <a:defRPr sz="4800" spc="50" baseline="0">
                <a:solidFill>
                  <a:schemeClr val="accent2"/>
                </a:solidFill>
              </a:defRPr>
            </a:lvl1pPr>
          </a:lstStyle>
          <a:p>
            <a:pPr lvl="0"/>
            <a:r>
              <a:rPr lang="en-US" dirty="0"/>
              <a:t>#</a:t>
            </a:r>
          </a:p>
        </p:txBody>
      </p:sp>
      <p:sp>
        <p:nvSpPr>
          <p:cNvPr id="30" name="Text Placeholder 27">
            <a:extLst>
              <a:ext uri="{FF2B5EF4-FFF2-40B4-BE49-F238E27FC236}">
                <a16:creationId xmlns:a16="http://schemas.microsoft.com/office/drawing/2014/main" id="{2A46BE8B-47F5-4BB9-8B1C-C32AF39F95E5}"/>
              </a:ext>
            </a:extLst>
          </p:cNvPr>
          <p:cNvSpPr>
            <a:spLocks noGrp="1"/>
          </p:cNvSpPr>
          <p:nvPr>
            <p:ph type="body" sz="quarter" idx="19"/>
          </p:nvPr>
        </p:nvSpPr>
        <p:spPr>
          <a:xfrm>
            <a:off x="3766298" y="4545942"/>
            <a:ext cx="2329647" cy="276999"/>
          </a:xfrm>
        </p:spPr>
        <p:txBody>
          <a:bodyPr lIns="0" rIns="0">
            <a:spAutoFit/>
          </a:bodyPr>
          <a:lstStyle>
            <a:lvl1pPr marL="0" indent="0" algn="l">
              <a:spcBef>
                <a:spcPts val="0"/>
              </a:spcBef>
              <a:buNone/>
              <a:defRPr sz="1200" spc="0" baseline="0">
                <a:solidFill>
                  <a:schemeClr val="bg1"/>
                </a:solidFill>
              </a:defRPr>
            </a:lvl1pPr>
          </a:lstStyle>
          <a:p>
            <a:pPr lvl="0"/>
            <a:endParaRPr lang="en-US" dirty="0"/>
          </a:p>
        </p:txBody>
      </p:sp>
      <p:sp>
        <p:nvSpPr>
          <p:cNvPr id="35" name="Text Placeholder 35">
            <a:extLst>
              <a:ext uri="{FF2B5EF4-FFF2-40B4-BE49-F238E27FC236}">
                <a16:creationId xmlns:a16="http://schemas.microsoft.com/office/drawing/2014/main" id="{4F10EB30-88A0-4E5E-B25B-6B1CDB035547}"/>
              </a:ext>
            </a:extLst>
          </p:cNvPr>
          <p:cNvSpPr>
            <a:spLocks noGrp="1"/>
          </p:cNvSpPr>
          <p:nvPr>
            <p:ph type="body" sz="quarter" idx="20" hasCustomPrompt="1"/>
          </p:nvPr>
        </p:nvSpPr>
        <p:spPr>
          <a:xfrm>
            <a:off x="6561864" y="3968515"/>
            <a:ext cx="2328889" cy="595598"/>
          </a:xfrm>
        </p:spPr>
        <p:txBody>
          <a:bodyPr lIns="0" anchor="b">
            <a:noAutofit/>
          </a:bodyPr>
          <a:lstStyle>
            <a:lvl1pPr marL="0" indent="0" algn="l">
              <a:buNone/>
              <a:defRPr sz="4800" spc="50" baseline="0">
                <a:solidFill>
                  <a:schemeClr val="accent2"/>
                </a:solidFill>
              </a:defRPr>
            </a:lvl1pPr>
          </a:lstStyle>
          <a:p>
            <a:pPr lvl="0"/>
            <a:r>
              <a:rPr lang="en-US" dirty="0"/>
              <a:t>#</a:t>
            </a:r>
          </a:p>
        </p:txBody>
      </p:sp>
      <p:sp>
        <p:nvSpPr>
          <p:cNvPr id="36" name="Text Placeholder 27">
            <a:extLst>
              <a:ext uri="{FF2B5EF4-FFF2-40B4-BE49-F238E27FC236}">
                <a16:creationId xmlns:a16="http://schemas.microsoft.com/office/drawing/2014/main" id="{1FA875C9-35E3-445D-A732-1653A4BE48F8}"/>
              </a:ext>
            </a:extLst>
          </p:cNvPr>
          <p:cNvSpPr>
            <a:spLocks noGrp="1"/>
          </p:cNvSpPr>
          <p:nvPr>
            <p:ph type="body" sz="quarter" idx="21"/>
          </p:nvPr>
        </p:nvSpPr>
        <p:spPr>
          <a:xfrm>
            <a:off x="6561050" y="4545942"/>
            <a:ext cx="2329647" cy="276999"/>
          </a:xfrm>
        </p:spPr>
        <p:txBody>
          <a:bodyPr lIns="0" rIns="0">
            <a:spAutoFit/>
          </a:bodyPr>
          <a:lstStyle>
            <a:lvl1pPr marL="0" indent="0" algn="l">
              <a:spcBef>
                <a:spcPts val="0"/>
              </a:spcBef>
              <a:buNone/>
              <a:defRPr sz="1200" spc="0" baseline="0">
                <a:solidFill>
                  <a:schemeClr val="bg1"/>
                </a:solidFill>
              </a:defRPr>
            </a:lvl1pPr>
          </a:lstStyle>
          <a:p>
            <a:pPr lvl="0"/>
            <a:endParaRPr lang="en-US" dirty="0"/>
          </a:p>
        </p:txBody>
      </p:sp>
      <p:sp>
        <p:nvSpPr>
          <p:cNvPr id="37" name="Text Placeholder 35">
            <a:extLst>
              <a:ext uri="{FF2B5EF4-FFF2-40B4-BE49-F238E27FC236}">
                <a16:creationId xmlns:a16="http://schemas.microsoft.com/office/drawing/2014/main" id="{85A9BF36-E753-4AFD-B7D8-0F057F1E676D}"/>
              </a:ext>
            </a:extLst>
          </p:cNvPr>
          <p:cNvSpPr>
            <a:spLocks noGrp="1"/>
          </p:cNvSpPr>
          <p:nvPr>
            <p:ph type="body" sz="quarter" idx="22" hasCustomPrompt="1"/>
          </p:nvPr>
        </p:nvSpPr>
        <p:spPr>
          <a:xfrm>
            <a:off x="9356672" y="3968515"/>
            <a:ext cx="2328889" cy="595598"/>
          </a:xfrm>
        </p:spPr>
        <p:txBody>
          <a:bodyPr lIns="0" anchor="b">
            <a:noAutofit/>
          </a:bodyPr>
          <a:lstStyle>
            <a:lvl1pPr marL="0" indent="0" algn="l">
              <a:buNone/>
              <a:defRPr sz="4800" spc="50" baseline="0">
                <a:solidFill>
                  <a:schemeClr val="accent2"/>
                </a:solidFill>
              </a:defRPr>
            </a:lvl1pPr>
          </a:lstStyle>
          <a:p>
            <a:pPr lvl="0"/>
            <a:r>
              <a:rPr lang="en-US" dirty="0"/>
              <a:t>#</a:t>
            </a:r>
          </a:p>
        </p:txBody>
      </p:sp>
      <p:sp>
        <p:nvSpPr>
          <p:cNvPr id="38" name="Text Placeholder 27">
            <a:extLst>
              <a:ext uri="{FF2B5EF4-FFF2-40B4-BE49-F238E27FC236}">
                <a16:creationId xmlns:a16="http://schemas.microsoft.com/office/drawing/2014/main" id="{0003555B-E979-4FCA-844F-C178608B6CD6}"/>
              </a:ext>
            </a:extLst>
          </p:cNvPr>
          <p:cNvSpPr>
            <a:spLocks noGrp="1"/>
          </p:cNvSpPr>
          <p:nvPr>
            <p:ph type="body" sz="quarter" idx="23"/>
          </p:nvPr>
        </p:nvSpPr>
        <p:spPr>
          <a:xfrm>
            <a:off x="9355858" y="4545942"/>
            <a:ext cx="2329647" cy="276999"/>
          </a:xfrm>
        </p:spPr>
        <p:txBody>
          <a:bodyPr lIns="0" rIns="0">
            <a:spAutoFit/>
          </a:bodyPr>
          <a:lstStyle>
            <a:lvl1pPr marL="0" indent="0" algn="l">
              <a:spcBef>
                <a:spcPts val="0"/>
              </a:spcBef>
              <a:buNone/>
              <a:defRPr sz="1200" spc="0" baseline="0">
                <a:solidFill>
                  <a:schemeClr val="bg1"/>
                </a:solidFill>
              </a:defRPr>
            </a:lvl1pPr>
          </a:lstStyle>
          <a:p>
            <a:pPr lvl="0"/>
            <a:endParaRPr lang="en-US" dirty="0"/>
          </a:p>
        </p:txBody>
      </p:sp>
      <p:sp>
        <p:nvSpPr>
          <p:cNvPr id="3" name="Content Placeholder 2">
            <a:extLst>
              <a:ext uri="{FF2B5EF4-FFF2-40B4-BE49-F238E27FC236}">
                <a16:creationId xmlns:a16="http://schemas.microsoft.com/office/drawing/2014/main" id="{2EBAD7A1-446F-43FD-94C5-D4C7EFAE6215}"/>
              </a:ext>
            </a:extLst>
          </p:cNvPr>
          <p:cNvSpPr>
            <a:spLocks noGrp="1"/>
          </p:cNvSpPr>
          <p:nvPr>
            <p:ph sz="quarter" idx="25"/>
          </p:nvPr>
        </p:nvSpPr>
        <p:spPr>
          <a:xfrm>
            <a:off x="8047568" y="5632840"/>
            <a:ext cx="3636433" cy="230832"/>
          </a:xfrm>
        </p:spPr>
        <p:txBody>
          <a:bodyPr>
            <a:spAutoFit/>
          </a:bodyPr>
          <a:lstStyle>
            <a:lvl1pPr marL="0" indent="0">
              <a:buFontTx/>
              <a:buNone/>
              <a:defRPr>
                <a:solidFill>
                  <a:schemeClr val="accent4"/>
                </a:solidFill>
              </a:defRPr>
            </a:lvl1pPr>
          </a:lstStyle>
          <a:p>
            <a:pPr lvl="0"/>
            <a:r>
              <a:rPr lang="en-US" dirty="0"/>
              <a:t>Click to edit Master text styles</a:t>
            </a:r>
          </a:p>
        </p:txBody>
      </p:sp>
      <p:sp>
        <p:nvSpPr>
          <p:cNvPr id="15" name="TextBox 14">
            <a:extLst>
              <a:ext uri="{FF2B5EF4-FFF2-40B4-BE49-F238E27FC236}">
                <a16:creationId xmlns:a16="http://schemas.microsoft.com/office/drawing/2014/main" id="{2EBB11B9-C2B0-475B-B852-4037E87A6BC4}"/>
              </a:ext>
            </a:extLst>
          </p:cNvPr>
          <p:cNvSpPr txBox="1"/>
          <p:nvPr userDrawn="1"/>
        </p:nvSpPr>
        <p:spPr>
          <a:xfrm>
            <a:off x="1086856" y="6556658"/>
            <a:ext cx="2358019"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Confidential &amp; Proprietary ©2023 Vinson &amp; Elkins LLP  </a:t>
            </a:r>
            <a:r>
              <a:rPr kumimoji="0" lang="en-NZ"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velaw.com</a:t>
            </a:r>
            <a:endParaRPr kumimoji="0" lang="en-GB"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78BAC6ED-BDFA-49FE-866C-FB2B6C6F01BA}"/>
              </a:ext>
            </a:extLst>
          </p:cNvPr>
          <p:cNvPicPr>
            <a:picLocks noChangeAspect="1"/>
          </p:cNvPicPr>
          <p:nvPr userDrawn="1"/>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22680618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QuoteB 1">
    <p:bg>
      <p:bgPr>
        <a:solidFill>
          <a:schemeClr val="accent2"/>
        </a:solidFill>
        <a:effectLst/>
      </p:bgPr>
    </p:bg>
    <p:spTree>
      <p:nvGrpSpPr>
        <p:cNvPr id="1" name=""/>
        <p:cNvGrpSpPr/>
        <p:nvPr/>
      </p:nvGrpSpPr>
      <p:grpSpPr>
        <a:xfrm>
          <a:off x="0" y="0"/>
          <a:ext cx="0" cy="0"/>
          <a:chOff x="0" y="0"/>
          <a:chExt cx="0" cy="0"/>
        </a:xfrm>
      </p:grpSpPr>
      <p:sp>
        <p:nvSpPr>
          <p:cNvPr id="23" name="Text Placeholder 45">
            <a:extLst>
              <a:ext uri="{FF2B5EF4-FFF2-40B4-BE49-F238E27FC236}">
                <a16:creationId xmlns:a16="http://schemas.microsoft.com/office/drawing/2014/main" id="{450A8D1D-1A06-4126-BF4F-610C3D274B37}"/>
              </a:ext>
            </a:extLst>
          </p:cNvPr>
          <p:cNvSpPr>
            <a:spLocks noGrp="1"/>
          </p:cNvSpPr>
          <p:nvPr>
            <p:ph type="body" sz="quarter" idx="25"/>
          </p:nvPr>
        </p:nvSpPr>
        <p:spPr>
          <a:xfrm>
            <a:off x="4967691" y="4812599"/>
            <a:ext cx="2256619" cy="755978"/>
          </a:xfrm>
        </p:spPr>
        <p:txBody>
          <a:bodyPr anchor="t">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1"/>
                </a:solidFill>
              </a:defRPr>
            </a:lvl1pPr>
          </a:lstStyle>
          <a:p>
            <a:pPr lvl="0"/>
            <a:endParaRPr lang="en-US" dirty="0"/>
          </a:p>
        </p:txBody>
      </p:sp>
      <p:sp>
        <p:nvSpPr>
          <p:cNvPr id="25" name="Rectangle 24">
            <a:extLst>
              <a:ext uri="{FF2B5EF4-FFF2-40B4-BE49-F238E27FC236}">
                <a16:creationId xmlns:a16="http://schemas.microsoft.com/office/drawing/2014/main" id="{E90976EA-BC61-44FC-AC79-A792A9952BB3}"/>
              </a:ext>
            </a:extLst>
          </p:cNvPr>
          <p:cNvSpPr/>
          <p:nvPr userDrawn="1"/>
        </p:nvSpPr>
        <p:spPr>
          <a:xfrm>
            <a:off x="11533632" y="6501385"/>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79B62C73-6E4E-4484-8FDD-2EBB9F32EFF2}"/>
              </a:ext>
            </a:extLst>
          </p:cNvPr>
          <p:cNvSpPr>
            <a:spLocks noGrp="1"/>
          </p:cNvSpPr>
          <p:nvPr>
            <p:ph type="body" sz="quarter" idx="26"/>
          </p:nvPr>
        </p:nvSpPr>
        <p:spPr>
          <a:xfrm>
            <a:off x="1835355" y="2084234"/>
            <a:ext cx="8521291" cy="2338388"/>
          </a:xfrm>
        </p:spPr>
        <p:txBody>
          <a:bodyPr anchor="ctr">
            <a:noAutofit/>
          </a:bodyPr>
          <a:lstStyle>
            <a:lvl1pPr marL="0" indent="0" algn="ctr">
              <a:lnSpc>
                <a:spcPct val="100000"/>
              </a:lnSpc>
              <a:buNone/>
              <a:defRPr sz="2600">
                <a:solidFill>
                  <a:schemeClr val="bg1"/>
                </a:solidFill>
              </a:defRPr>
            </a:lvl1pPr>
          </a:lstStyle>
          <a:p>
            <a:pPr lvl="0"/>
            <a:endParaRPr lang="en-US" dirty="0"/>
          </a:p>
        </p:txBody>
      </p:sp>
      <p:sp>
        <p:nvSpPr>
          <p:cNvPr id="7" name="TextBox 6">
            <a:extLst>
              <a:ext uri="{FF2B5EF4-FFF2-40B4-BE49-F238E27FC236}">
                <a16:creationId xmlns:a16="http://schemas.microsoft.com/office/drawing/2014/main" id="{0F5E3127-7E4A-4F2F-B335-5E9F1D7F0208}"/>
              </a:ext>
            </a:extLst>
          </p:cNvPr>
          <p:cNvSpPr txBox="1"/>
          <p:nvPr userDrawn="1"/>
        </p:nvSpPr>
        <p:spPr>
          <a:xfrm>
            <a:off x="1086856" y="6556658"/>
            <a:ext cx="2358019"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Confidential &amp; Proprietary ©2023 Vinson &amp; Elkins LLP  </a:t>
            </a:r>
            <a:r>
              <a:rPr kumimoji="0" lang="en-NZ"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velaw.com</a:t>
            </a:r>
            <a:endParaRPr kumimoji="0" lang="en-GB"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F1C571A4-CC8A-4434-9172-CF2936F638B0}"/>
              </a:ext>
            </a:extLst>
          </p:cNvPr>
          <p:cNvPicPr>
            <a:picLocks noChangeAspect="1"/>
          </p:cNvPicPr>
          <p:nvPr userDrawn="1"/>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1293316449"/>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B 2">
    <p:bg>
      <p:bgPr>
        <a:solidFill>
          <a:schemeClr val="bg2"/>
        </a:solidFill>
        <a:effectLst/>
      </p:bgPr>
    </p:bg>
    <p:spTree>
      <p:nvGrpSpPr>
        <p:cNvPr id="1" name=""/>
        <p:cNvGrpSpPr/>
        <p:nvPr/>
      </p:nvGrpSpPr>
      <p:grpSpPr>
        <a:xfrm>
          <a:off x="0" y="0"/>
          <a:ext cx="0" cy="0"/>
          <a:chOff x="0" y="0"/>
          <a:chExt cx="0" cy="0"/>
        </a:xfrm>
      </p:grpSpPr>
      <p:sp>
        <p:nvSpPr>
          <p:cNvPr id="23" name="Text Placeholder 45">
            <a:extLst>
              <a:ext uri="{FF2B5EF4-FFF2-40B4-BE49-F238E27FC236}">
                <a16:creationId xmlns:a16="http://schemas.microsoft.com/office/drawing/2014/main" id="{450A8D1D-1A06-4126-BF4F-610C3D274B37}"/>
              </a:ext>
            </a:extLst>
          </p:cNvPr>
          <p:cNvSpPr>
            <a:spLocks noGrp="1"/>
          </p:cNvSpPr>
          <p:nvPr>
            <p:ph type="body" sz="quarter" idx="25"/>
          </p:nvPr>
        </p:nvSpPr>
        <p:spPr>
          <a:xfrm>
            <a:off x="4967691" y="4812599"/>
            <a:ext cx="2256619" cy="755978"/>
          </a:xfrm>
        </p:spPr>
        <p:txBody>
          <a:bodyPr anchor="t">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defRPr>
            </a:lvl1pPr>
          </a:lstStyle>
          <a:p>
            <a:pPr lvl="0"/>
            <a:endParaRPr lang="en-US" dirty="0"/>
          </a:p>
        </p:txBody>
      </p:sp>
      <p:sp>
        <p:nvSpPr>
          <p:cNvPr id="5" name="Text Placeholder 4">
            <a:extLst>
              <a:ext uri="{FF2B5EF4-FFF2-40B4-BE49-F238E27FC236}">
                <a16:creationId xmlns:a16="http://schemas.microsoft.com/office/drawing/2014/main" id="{79B62C73-6E4E-4484-8FDD-2EBB9F32EFF2}"/>
              </a:ext>
            </a:extLst>
          </p:cNvPr>
          <p:cNvSpPr>
            <a:spLocks noGrp="1"/>
          </p:cNvSpPr>
          <p:nvPr>
            <p:ph type="body" sz="quarter" idx="26"/>
          </p:nvPr>
        </p:nvSpPr>
        <p:spPr>
          <a:xfrm>
            <a:off x="1835355" y="2084234"/>
            <a:ext cx="8521291" cy="2338388"/>
          </a:xfrm>
        </p:spPr>
        <p:txBody>
          <a:bodyPr anchor="ctr">
            <a:noAutofit/>
          </a:bodyPr>
          <a:lstStyle>
            <a:lvl1pPr marL="0" indent="0" algn="ctr">
              <a:lnSpc>
                <a:spcPct val="100000"/>
              </a:lnSpc>
              <a:buNone/>
              <a:defRPr sz="2600">
                <a:solidFill>
                  <a:schemeClr val="accent1"/>
                </a:solidFill>
              </a:defRPr>
            </a:lvl1pPr>
          </a:lstStyle>
          <a:p>
            <a:pPr lvl="0"/>
            <a:endParaRPr lang="en-US" dirty="0"/>
          </a:p>
        </p:txBody>
      </p:sp>
    </p:spTree>
    <p:extLst>
      <p:ext uri="{BB962C8B-B14F-4D97-AF65-F5344CB8AC3E}">
        <p14:creationId xmlns:p14="http://schemas.microsoft.com/office/powerpoint/2010/main" val="2445150606"/>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QuoteB 3">
    <p:bg>
      <p:bgPr>
        <a:solidFill>
          <a:schemeClr val="accent2"/>
        </a:solidFill>
        <a:effectLst/>
      </p:bgPr>
    </p:bg>
    <p:spTree>
      <p:nvGrpSpPr>
        <p:cNvPr id="1" name=""/>
        <p:cNvGrpSpPr/>
        <p:nvPr/>
      </p:nvGrpSpPr>
      <p:grpSpPr>
        <a:xfrm>
          <a:off x="0" y="0"/>
          <a:ext cx="0" cy="0"/>
          <a:chOff x="0" y="0"/>
          <a:chExt cx="0" cy="0"/>
        </a:xfrm>
      </p:grpSpPr>
      <p:sp>
        <p:nvSpPr>
          <p:cNvPr id="19" name="Text Placeholder 45">
            <a:extLst>
              <a:ext uri="{FF2B5EF4-FFF2-40B4-BE49-F238E27FC236}">
                <a16:creationId xmlns:a16="http://schemas.microsoft.com/office/drawing/2014/main" id="{5CD9574E-5D6A-49F2-9CC3-B9FAA07EA078}"/>
              </a:ext>
            </a:extLst>
          </p:cNvPr>
          <p:cNvSpPr>
            <a:spLocks noGrp="1"/>
          </p:cNvSpPr>
          <p:nvPr>
            <p:ph type="body" sz="quarter" idx="25"/>
          </p:nvPr>
        </p:nvSpPr>
        <p:spPr>
          <a:xfrm>
            <a:off x="2598299" y="4381320"/>
            <a:ext cx="2256619" cy="755978"/>
          </a:xfrm>
        </p:spPr>
        <p:txBody>
          <a:bodyPr lIns="0" anchor="t">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1"/>
                </a:solidFill>
              </a:defRPr>
            </a:lvl1pPr>
          </a:lstStyle>
          <a:p>
            <a:pPr lvl="0"/>
            <a:endParaRPr lang="en-US" dirty="0"/>
          </a:p>
        </p:txBody>
      </p:sp>
      <p:sp>
        <p:nvSpPr>
          <p:cNvPr id="24" name="Picture Placeholder 15">
            <a:extLst>
              <a:ext uri="{FF2B5EF4-FFF2-40B4-BE49-F238E27FC236}">
                <a16:creationId xmlns:a16="http://schemas.microsoft.com/office/drawing/2014/main" id="{368C7BDF-4034-425E-9080-8FACD9DEC47B}"/>
              </a:ext>
            </a:extLst>
          </p:cNvPr>
          <p:cNvSpPr>
            <a:spLocks noGrp="1"/>
          </p:cNvSpPr>
          <p:nvPr>
            <p:ph type="pic" sz="quarter" idx="26"/>
          </p:nvPr>
        </p:nvSpPr>
        <p:spPr>
          <a:xfrm>
            <a:off x="6996023" y="1865314"/>
            <a:ext cx="5195976" cy="4992687"/>
          </a:xfrm>
        </p:spPr>
        <p:txBody>
          <a:bodyPr/>
          <a:lstStyle>
            <a:lvl1pPr marL="0" indent="0" algn="r">
              <a:buFontTx/>
              <a:buNone/>
              <a:defRPr>
                <a:solidFill>
                  <a:srgbClr val="E8F6F6"/>
                </a:solidFill>
              </a:defRPr>
            </a:lvl1pPr>
          </a:lstStyle>
          <a:p>
            <a:r>
              <a:rPr lang="en-US" dirty="0"/>
              <a:t>Click icon to add picture</a:t>
            </a:r>
          </a:p>
        </p:txBody>
      </p:sp>
      <p:sp>
        <p:nvSpPr>
          <p:cNvPr id="6" name="Text Placeholder 5">
            <a:extLst>
              <a:ext uri="{FF2B5EF4-FFF2-40B4-BE49-F238E27FC236}">
                <a16:creationId xmlns:a16="http://schemas.microsoft.com/office/drawing/2014/main" id="{8BE33A2F-B7F5-4918-8E4D-138764E33A0E}"/>
              </a:ext>
            </a:extLst>
          </p:cNvPr>
          <p:cNvSpPr>
            <a:spLocks noGrp="1"/>
          </p:cNvSpPr>
          <p:nvPr>
            <p:ph type="body" sz="quarter" idx="27"/>
          </p:nvPr>
        </p:nvSpPr>
        <p:spPr>
          <a:xfrm>
            <a:off x="1033326" y="1652589"/>
            <a:ext cx="5386565" cy="2300287"/>
          </a:xfrm>
        </p:spPr>
        <p:txBody>
          <a:bodyPr lIns="0" anchor="ctr">
            <a:noAutofit/>
          </a:bodyPr>
          <a:lstStyle>
            <a:lvl1pPr marL="0" indent="0" algn="ctr">
              <a:buNone/>
              <a:defRPr sz="2800">
                <a:solidFill>
                  <a:schemeClr val="bg1"/>
                </a:solidFill>
              </a:defRPr>
            </a:lvl1pPr>
          </a:lstStyle>
          <a:p>
            <a:pPr lvl="0"/>
            <a:endParaRPr lang="en-US" dirty="0"/>
          </a:p>
        </p:txBody>
      </p:sp>
      <p:sp>
        <p:nvSpPr>
          <p:cNvPr id="4" name="Text Placeholder 3">
            <a:extLst>
              <a:ext uri="{FF2B5EF4-FFF2-40B4-BE49-F238E27FC236}">
                <a16:creationId xmlns:a16="http://schemas.microsoft.com/office/drawing/2014/main" id="{8D8175C9-51E3-4696-B76E-6501A3020CC3}"/>
              </a:ext>
            </a:extLst>
          </p:cNvPr>
          <p:cNvSpPr>
            <a:spLocks noGrp="1"/>
          </p:cNvSpPr>
          <p:nvPr>
            <p:ph type="body" sz="quarter" idx="28"/>
          </p:nvPr>
        </p:nvSpPr>
        <p:spPr>
          <a:xfrm>
            <a:off x="512064" y="592902"/>
            <a:ext cx="5342467" cy="234496"/>
          </a:xfrm>
        </p:spPr>
        <p:txBody>
          <a:bodyPr lIns="0" tIns="0" rIns="0" bIns="0" anchor="ctr" anchorCtr="0">
            <a:noAutofit/>
          </a:bodyPr>
          <a:lstStyle>
            <a:lvl1pPr marL="0" indent="0">
              <a:buFontTx/>
              <a:buNone/>
              <a:defRPr sz="1200" b="1">
                <a:solidFill>
                  <a:schemeClr val="bg1"/>
                </a:solidFill>
              </a:defRPr>
            </a:lvl1pPr>
          </a:lstStyle>
          <a:p>
            <a:pPr lvl="0"/>
            <a:r>
              <a:rPr lang="en-US" dirty="0"/>
              <a:t>Click to edit Master text styles</a:t>
            </a:r>
          </a:p>
        </p:txBody>
      </p:sp>
      <p:sp>
        <p:nvSpPr>
          <p:cNvPr id="8" name="TextBox 7">
            <a:extLst>
              <a:ext uri="{FF2B5EF4-FFF2-40B4-BE49-F238E27FC236}">
                <a16:creationId xmlns:a16="http://schemas.microsoft.com/office/drawing/2014/main" id="{C62E60A7-6CAB-4573-B31D-F775215F70CC}"/>
              </a:ext>
            </a:extLst>
          </p:cNvPr>
          <p:cNvSpPr txBox="1"/>
          <p:nvPr userDrawn="1"/>
        </p:nvSpPr>
        <p:spPr>
          <a:xfrm>
            <a:off x="1086856" y="6556658"/>
            <a:ext cx="2358019"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Confidential &amp; Proprietary ©2023 Vinson &amp; Elkins LLP  </a:t>
            </a:r>
            <a:r>
              <a:rPr kumimoji="0" lang="en-NZ"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velaw.com</a:t>
            </a:r>
            <a:endParaRPr kumimoji="0" lang="en-GB"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0E394DDF-B0E2-45F6-BBE8-FB5887CF920D}"/>
              </a:ext>
            </a:extLst>
          </p:cNvPr>
          <p:cNvPicPr>
            <a:picLocks noChangeAspect="1"/>
          </p:cNvPicPr>
          <p:nvPr userDrawn="1"/>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209675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ypeb 1">
    <p:bg>
      <p:bgPr>
        <a:solidFill>
          <a:schemeClr val="accent1"/>
        </a:solidFill>
        <a:effectLst/>
      </p:bgPr>
    </p:bg>
    <p:spTree>
      <p:nvGrpSpPr>
        <p:cNvPr id="1" name=""/>
        <p:cNvGrpSpPr/>
        <p:nvPr/>
      </p:nvGrpSpPr>
      <p:grpSpPr>
        <a:xfrm>
          <a:off x="0" y="0"/>
          <a:ext cx="0" cy="0"/>
          <a:chOff x="0" y="0"/>
          <a:chExt cx="0" cy="0"/>
        </a:xfrm>
      </p:grpSpPr>
      <p:sp>
        <p:nvSpPr>
          <p:cNvPr id="16" name="Text Placeholder 27">
            <a:extLst>
              <a:ext uri="{FF2B5EF4-FFF2-40B4-BE49-F238E27FC236}">
                <a16:creationId xmlns:a16="http://schemas.microsoft.com/office/drawing/2014/main" id="{F9D43C9A-7EC4-4A78-8126-D86AE1A8A13E}"/>
              </a:ext>
            </a:extLst>
          </p:cNvPr>
          <p:cNvSpPr>
            <a:spLocks noGrp="1"/>
          </p:cNvSpPr>
          <p:nvPr>
            <p:ph type="body" sz="quarter" idx="14"/>
          </p:nvPr>
        </p:nvSpPr>
        <p:spPr>
          <a:xfrm>
            <a:off x="499681" y="1772480"/>
            <a:ext cx="10072759" cy="4077714"/>
          </a:xfrm>
        </p:spPr>
        <p:txBody>
          <a:bodyPr lIns="0">
            <a:noAutofit/>
          </a:bodyPr>
          <a:lstStyle>
            <a:lvl1pPr marL="0" indent="0" algn="l">
              <a:lnSpc>
                <a:spcPct val="100000"/>
              </a:lnSpc>
              <a:spcBef>
                <a:spcPts val="0"/>
              </a:spcBef>
              <a:spcAft>
                <a:spcPts val="600"/>
              </a:spcAft>
              <a:buNone/>
              <a:defRPr sz="1800" spc="0" baseline="0">
                <a:solidFill>
                  <a:schemeClr val="bg1"/>
                </a:solidFill>
              </a:defRPr>
            </a:lvl1pPr>
          </a:lstStyle>
          <a:p>
            <a:pPr lvl="0"/>
            <a:endParaRPr lang="en-US" dirty="0"/>
          </a:p>
        </p:txBody>
      </p:sp>
      <p:sp>
        <p:nvSpPr>
          <p:cNvPr id="18" name="Rectangle 17">
            <a:extLst>
              <a:ext uri="{FF2B5EF4-FFF2-40B4-BE49-F238E27FC236}">
                <a16:creationId xmlns:a16="http://schemas.microsoft.com/office/drawing/2014/main" id="{42497C8D-ED6D-4638-82F2-CF81CE550AFE}"/>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D3B6FFFA-23D3-46F1-86D3-3FE591FE606E}"/>
              </a:ext>
            </a:extLst>
          </p:cNvPr>
          <p:cNvSpPr txBox="1"/>
          <p:nvPr userDrawn="1"/>
        </p:nvSpPr>
        <p:spPr>
          <a:xfrm>
            <a:off x="1086856" y="6556658"/>
            <a:ext cx="2358019"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Confidential &amp; Proprietary ©2023 Vinson &amp; Elkins LLP  </a:t>
            </a:r>
            <a:r>
              <a:rPr kumimoji="0" lang="en-NZ"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velaw.com</a:t>
            </a:r>
            <a:endParaRPr kumimoji="0" lang="en-GB"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DF5028EE-8889-4397-BC88-36333ADC620C}"/>
              </a:ext>
            </a:extLst>
          </p:cNvPr>
          <p:cNvPicPr>
            <a:picLocks noChangeAspect="1"/>
          </p:cNvPicPr>
          <p:nvPr userDrawn="1"/>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1182636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ypeb 2">
    <p:bg>
      <p:bgPr>
        <a:solidFill>
          <a:schemeClr val="accent2"/>
        </a:solidFill>
        <a:effectLst/>
      </p:bgPr>
    </p:bg>
    <p:spTree>
      <p:nvGrpSpPr>
        <p:cNvPr id="1" name=""/>
        <p:cNvGrpSpPr/>
        <p:nvPr/>
      </p:nvGrpSpPr>
      <p:grpSpPr>
        <a:xfrm>
          <a:off x="0" y="0"/>
          <a:ext cx="0" cy="0"/>
          <a:chOff x="0" y="0"/>
          <a:chExt cx="0" cy="0"/>
        </a:xfrm>
      </p:grpSpPr>
      <p:sp>
        <p:nvSpPr>
          <p:cNvPr id="16" name="Text Placeholder 27">
            <a:extLst>
              <a:ext uri="{FF2B5EF4-FFF2-40B4-BE49-F238E27FC236}">
                <a16:creationId xmlns:a16="http://schemas.microsoft.com/office/drawing/2014/main" id="{F9D43C9A-7EC4-4A78-8126-D86AE1A8A13E}"/>
              </a:ext>
            </a:extLst>
          </p:cNvPr>
          <p:cNvSpPr>
            <a:spLocks noGrp="1"/>
          </p:cNvSpPr>
          <p:nvPr>
            <p:ph type="body" sz="quarter" idx="14"/>
          </p:nvPr>
        </p:nvSpPr>
        <p:spPr>
          <a:xfrm>
            <a:off x="499681" y="1772480"/>
            <a:ext cx="10072759" cy="4077714"/>
          </a:xfrm>
        </p:spPr>
        <p:txBody>
          <a:bodyPr lIns="0">
            <a:noAutofit/>
          </a:bodyPr>
          <a:lstStyle>
            <a:lvl1pPr marL="0" indent="0" algn="l">
              <a:lnSpc>
                <a:spcPct val="100000"/>
              </a:lnSpc>
              <a:spcBef>
                <a:spcPts val="0"/>
              </a:spcBef>
              <a:spcAft>
                <a:spcPts val="600"/>
              </a:spcAft>
              <a:buNone/>
              <a:defRPr sz="1800" spc="0" baseline="0">
                <a:solidFill>
                  <a:schemeClr val="bg1"/>
                </a:solidFill>
              </a:defRPr>
            </a:lvl1pPr>
          </a:lstStyle>
          <a:p>
            <a:pPr lvl="0"/>
            <a:endParaRPr lang="en-US" dirty="0"/>
          </a:p>
        </p:txBody>
      </p:sp>
      <p:sp>
        <p:nvSpPr>
          <p:cNvPr id="18" name="Rectangle 17">
            <a:extLst>
              <a:ext uri="{FF2B5EF4-FFF2-40B4-BE49-F238E27FC236}">
                <a16:creationId xmlns:a16="http://schemas.microsoft.com/office/drawing/2014/main" id="{42497C8D-ED6D-4638-82F2-CF81CE550AFE}"/>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63E0C460-8AF0-4CD5-9823-E99774D086C7}"/>
              </a:ext>
            </a:extLst>
          </p:cNvPr>
          <p:cNvSpPr txBox="1"/>
          <p:nvPr userDrawn="1"/>
        </p:nvSpPr>
        <p:spPr>
          <a:xfrm>
            <a:off x="1086856" y="6556658"/>
            <a:ext cx="2358019"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Confidential &amp; Proprietary ©2023 Vinson &amp; Elkins LLP  </a:t>
            </a:r>
            <a:r>
              <a:rPr kumimoji="0" lang="en-NZ"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velaw.com</a:t>
            </a:r>
            <a:endParaRPr kumimoji="0" lang="en-GB"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8649E770-DEF3-4D70-85A5-5CC12472BC08}"/>
              </a:ext>
            </a:extLst>
          </p:cNvPr>
          <p:cNvPicPr>
            <a:picLocks noChangeAspect="1"/>
          </p:cNvPicPr>
          <p:nvPr userDrawn="1"/>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34630847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ypeb 3">
    <p:bg>
      <p:bgPr>
        <a:solidFill>
          <a:srgbClr val="F2EEEB"/>
        </a:solidFill>
        <a:effectLst/>
      </p:bgPr>
    </p:bg>
    <p:spTree>
      <p:nvGrpSpPr>
        <p:cNvPr id="1" name=""/>
        <p:cNvGrpSpPr/>
        <p:nvPr/>
      </p:nvGrpSpPr>
      <p:grpSpPr>
        <a:xfrm>
          <a:off x="0" y="0"/>
          <a:ext cx="0" cy="0"/>
          <a:chOff x="0" y="0"/>
          <a:chExt cx="0" cy="0"/>
        </a:xfrm>
      </p:grpSpPr>
      <p:sp>
        <p:nvSpPr>
          <p:cNvPr id="24" name="Picture Placeholder 15">
            <a:extLst>
              <a:ext uri="{FF2B5EF4-FFF2-40B4-BE49-F238E27FC236}">
                <a16:creationId xmlns:a16="http://schemas.microsoft.com/office/drawing/2014/main" id="{368C7BDF-4034-425E-9080-8FACD9DEC47B}"/>
              </a:ext>
            </a:extLst>
          </p:cNvPr>
          <p:cNvSpPr>
            <a:spLocks noGrp="1"/>
          </p:cNvSpPr>
          <p:nvPr>
            <p:ph type="pic" sz="quarter" idx="26"/>
          </p:nvPr>
        </p:nvSpPr>
        <p:spPr>
          <a:xfrm>
            <a:off x="6996019" y="1865314"/>
            <a:ext cx="5193792" cy="4992687"/>
          </a:xfrm>
        </p:spPr>
        <p:txBody>
          <a:bodyPr/>
          <a:lstStyle>
            <a:lvl1pPr marL="0" indent="0" algn="r">
              <a:buFontTx/>
              <a:buNone/>
              <a:defRPr/>
            </a:lvl1pPr>
          </a:lstStyle>
          <a:p>
            <a:endParaRPr lang="en-US" dirty="0"/>
          </a:p>
        </p:txBody>
      </p:sp>
      <p:sp>
        <p:nvSpPr>
          <p:cNvPr id="17" name="Text Placeholder 45">
            <a:extLst>
              <a:ext uri="{FF2B5EF4-FFF2-40B4-BE49-F238E27FC236}">
                <a16:creationId xmlns:a16="http://schemas.microsoft.com/office/drawing/2014/main" id="{2CE1AA1D-94BF-4507-B558-435A34A5023D}"/>
              </a:ext>
            </a:extLst>
          </p:cNvPr>
          <p:cNvSpPr>
            <a:spLocks noGrp="1"/>
          </p:cNvSpPr>
          <p:nvPr>
            <p:ph type="body" sz="quarter" idx="25"/>
          </p:nvPr>
        </p:nvSpPr>
        <p:spPr>
          <a:xfrm>
            <a:off x="2598299" y="4122530"/>
            <a:ext cx="2256619" cy="755978"/>
          </a:xfrm>
        </p:spPr>
        <p:txBody>
          <a:bodyPr lIns="0" anchor="t">
            <a:norm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accent1"/>
                </a:solidFill>
              </a:defRPr>
            </a:lvl1pPr>
          </a:lstStyle>
          <a:p>
            <a:pPr lvl="0"/>
            <a:endParaRPr lang="en-US" dirty="0"/>
          </a:p>
        </p:txBody>
      </p:sp>
      <p:sp>
        <p:nvSpPr>
          <p:cNvPr id="18" name="Text Placeholder 5">
            <a:extLst>
              <a:ext uri="{FF2B5EF4-FFF2-40B4-BE49-F238E27FC236}">
                <a16:creationId xmlns:a16="http://schemas.microsoft.com/office/drawing/2014/main" id="{8DBE6111-E958-4D44-B80D-D52BE2B4F851}"/>
              </a:ext>
            </a:extLst>
          </p:cNvPr>
          <p:cNvSpPr>
            <a:spLocks noGrp="1"/>
          </p:cNvSpPr>
          <p:nvPr>
            <p:ph type="body" sz="quarter" idx="27"/>
          </p:nvPr>
        </p:nvSpPr>
        <p:spPr>
          <a:xfrm>
            <a:off x="812800" y="1652589"/>
            <a:ext cx="5607091" cy="2300287"/>
          </a:xfrm>
        </p:spPr>
        <p:txBody>
          <a:bodyPr lIns="0" anchor="ctr">
            <a:normAutofit/>
          </a:bodyPr>
          <a:lstStyle>
            <a:lvl1pPr marL="0" indent="0" algn="ctr">
              <a:lnSpc>
                <a:spcPct val="100000"/>
              </a:lnSpc>
              <a:buNone/>
              <a:defRPr sz="2800">
                <a:solidFill>
                  <a:schemeClr val="accent1"/>
                </a:solidFill>
              </a:defRPr>
            </a:lvl1pPr>
          </a:lstStyle>
          <a:p>
            <a:pPr lvl="0"/>
            <a:endParaRPr lang="en-US" dirty="0"/>
          </a:p>
        </p:txBody>
      </p:sp>
      <p:sp>
        <p:nvSpPr>
          <p:cNvPr id="6" name="Text Placeholder 3">
            <a:extLst>
              <a:ext uri="{FF2B5EF4-FFF2-40B4-BE49-F238E27FC236}">
                <a16:creationId xmlns:a16="http://schemas.microsoft.com/office/drawing/2014/main" id="{19F1FD43-A033-4201-960E-51FF70B15B6B}"/>
              </a:ext>
            </a:extLst>
          </p:cNvPr>
          <p:cNvSpPr>
            <a:spLocks noGrp="1"/>
          </p:cNvSpPr>
          <p:nvPr>
            <p:ph type="body" sz="quarter" idx="28"/>
          </p:nvPr>
        </p:nvSpPr>
        <p:spPr>
          <a:xfrm>
            <a:off x="512064" y="570463"/>
            <a:ext cx="6046877" cy="276999"/>
          </a:xfrm>
        </p:spPr>
        <p:txBody>
          <a:bodyPr lIns="0" anchor="ctr" anchorCtr="0">
            <a:spAutoFit/>
          </a:bodyPr>
          <a:lstStyle>
            <a:lvl1pPr marL="0" indent="0">
              <a:buFontTx/>
              <a:buNone/>
              <a:defRPr sz="1200" b="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3006693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ings Only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40546F-DED0-471A-B4B7-3C155DE988A9}"/>
              </a:ext>
            </a:extLst>
          </p:cNvPr>
          <p:cNvSpPr/>
          <p:nvPr/>
        </p:nvSpPr>
        <p:spPr>
          <a:xfrm>
            <a:off x="0" y="0"/>
            <a:ext cx="12192000" cy="1219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5">
            <a:extLst>
              <a:ext uri="{FF2B5EF4-FFF2-40B4-BE49-F238E27FC236}">
                <a16:creationId xmlns:a16="http://schemas.microsoft.com/office/drawing/2014/main" id="{0042DBC6-913A-4BCD-8E6C-D62B72850F63}"/>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7" name="Title 1">
            <a:extLst>
              <a:ext uri="{FF2B5EF4-FFF2-40B4-BE49-F238E27FC236}">
                <a16:creationId xmlns:a16="http://schemas.microsoft.com/office/drawing/2014/main" id="{D5DD7405-5DDD-46E7-B65C-BE530994518D}"/>
              </a:ext>
            </a:extLst>
          </p:cNvPr>
          <p:cNvSpPr>
            <a:spLocks noGrp="1"/>
          </p:cNvSpPr>
          <p:nvPr>
            <p:ph type="title"/>
          </p:nvPr>
        </p:nvSpPr>
        <p:spPr>
          <a:xfrm>
            <a:off x="498336" y="507086"/>
            <a:ext cx="10850885"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30521046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eatur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C53E44-158D-480E-83CD-2ECEB84DBA9E}"/>
              </a:ext>
            </a:extLst>
          </p:cNvPr>
          <p:cNvSpPr/>
          <p:nvPr userDrawn="1"/>
        </p:nvSpPr>
        <p:spPr>
          <a:xfrm>
            <a:off x="6096000" y="0"/>
            <a:ext cx="6096001" cy="6858000"/>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14"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66EDB753-D951-4052-8F6A-170C8EE4C439}"/>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2" name="Text Placeholder 45">
            <a:extLst>
              <a:ext uri="{FF2B5EF4-FFF2-40B4-BE49-F238E27FC236}">
                <a16:creationId xmlns:a16="http://schemas.microsoft.com/office/drawing/2014/main" id="{059FF1E5-35F9-4AA1-B474-0F638970585E}"/>
              </a:ext>
            </a:extLst>
          </p:cNvPr>
          <p:cNvSpPr>
            <a:spLocks noGrp="1"/>
          </p:cNvSpPr>
          <p:nvPr>
            <p:ph type="body" sz="quarter" idx="25"/>
          </p:nvPr>
        </p:nvSpPr>
        <p:spPr>
          <a:xfrm>
            <a:off x="499681" y="5383500"/>
            <a:ext cx="3565441" cy="755978"/>
          </a:xfrm>
        </p:spPr>
        <p:txBody>
          <a:bodyPr lIns="0" anchor="t">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100">
                <a:solidFill>
                  <a:schemeClr val="accent1"/>
                </a:solidFill>
              </a:defRPr>
            </a:lvl1pPr>
          </a:lstStyle>
          <a:p>
            <a:pPr lvl="0"/>
            <a:endParaRPr lang="en-US" dirty="0"/>
          </a:p>
        </p:txBody>
      </p:sp>
      <p:sp>
        <p:nvSpPr>
          <p:cNvPr id="26" name="Text Placeholder 45">
            <a:extLst>
              <a:ext uri="{FF2B5EF4-FFF2-40B4-BE49-F238E27FC236}">
                <a16:creationId xmlns:a16="http://schemas.microsoft.com/office/drawing/2014/main" id="{15BFF2E7-6EA4-48EE-8F10-55914226F52A}"/>
              </a:ext>
            </a:extLst>
          </p:cNvPr>
          <p:cNvSpPr>
            <a:spLocks noGrp="1"/>
          </p:cNvSpPr>
          <p:nvPr>
            <p:ph type="body" sz="quarter" idx="27"/>
          </p:nvPr>
        </p:nvSpPr>
        <p:spPr>
          <a:xfrm>
            <a:off x="492921" y="853194"/>
            <a:ext cx="6776271" cy="477866"/>
          </a:xfrm>
        </p:spPr>
        <p:txBody>
          <a:bodyPr lIns="0" tIns="0" rIns="0" b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endParaRPr lang="en-US" dirty="0"/>
          </a:p>
        </p:txBody>
      </p:sp>
      <p:sp>
        <p:nvSpPr>
          <p:cNvPr id="31" name="Text Placeholder 45">
            <a:extLst>
              <a:ext uri="{FF2B5EF4-FFF2-40B4-BE49-F238E27FC236}">
                <a16:creationId xmlns:a16="http://schemas.microsoft.com/office/drawing/2014/main" id="{E8CA37B9-C6F2-4284-8F2D-18DF16218F72}"/>
              </a:ext>
            </a:extLst>
          </p:cNvPr>
          <p:cNvSpPr>
            <a:spLocks noGrp="1"/>
          </p:cNvSpPr>
          <p:nvPr>
            <p:ph type="body" sz="quarter" idx="28"/>
          </p:nvPr>
        </p:nvSpPr>
        <p:spPr>
          <a:xfrm>
            <a:off x="7927675" y="1843953"/>
            <a:ext cx="3436858" cy="757781"/>
          </a:xfrm>
        </p:spPr>
        <p:txBody>
          <a:bodyPr anchor="t">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4"/>
                </a:solidFill>
              </a:defRPr>
            </a:lvl1pPr>
          </a:lstStyle>
          <a:p>
            <a:pPr lvl="0"/>
            <a:endParaRPr lang="en-US" dirty="0"/>
          </a:p>
        </p:txBody>
      </p:sp>
      <p:sp>
        <p:nvSpPr>
          <p:cNvPr id="32" name="Text Placeholder 45">
            <a:extLst>
              <a:ext uri="{FF2B5EF4-FFF2-40B4-BE49-F238E27FC236}">
                <a16:creationId xmlns:a16="http://schemas.microsoft.com/office/drawing/2014/main" id="{F5B20D52-668D-4E04-BEEF-F70ACC23FAF0}"/>
              </a:ext>
            </a:extLst>
          </p:cNvPr>
          <p:cNvSpPr>
            <a:spLocks noGrp="1"/>
          </p:cNvSpPr>
          <p:nvPr>
            <p:ph type="body" sz="quarter" idx="29"/>
          </p:nvPr>
        </p:nvSpPr>
        <p:spPr>
          <a:xfrm>
            <a:off x="7942342" y="2754134"/>
            <a:ext cx="3436858" cy="757781"/>
          </a:xfrm>
        </p:spPr>
        <p:txBody>
          <a:bodyPr anchor="t">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4"/>
                </a:solidFill>
              </a:defRPr>
            </a:lvl1pPr>
          </a:lstStyle>
          <a:p>
            <a:pPr lvl="0"/>
            <a:endParaRPr lang="en-US" dirty="0"/>
          </a:p>
        </p:txBody>
      </p:sp>
      <p:sp>
        <p:nvSpPr>
          <p:cNvPr id="33" name="Text Placeholder 45">
            <a:extLst>
              <a:ext uri="{FF2B5EF4-FFF2-40B4-BE49-F238E27FC236}">
                <a16:creationId xmlns:a16="http://schemas.microsoft.com/office/drawing/2014/main" id="{14071BCC-2A41-4F64-BB27-4E32FB4984AB}"/>
              </a:ext>
            </a:extLst>
          </p:cNvPr>
          <p:cNvSpPr>
            <a:spLocks noGrp="1"/>
          </p:cNvSpPr>
          <p:nvPr>
            <p:ph type="body" sz="quarter" idx="30"/>
          </p:nvPr>
        </p:nvSpPr>
        <p:spPr>
          <a:xfrm>
            <a:off x="7942342" y="3664315"/>
            <a:ext cx="3436858" cy="757781"/>
          </a:xfrm>
        </p:spPr>
        <p:txBody>
          <a:bodyPr anchor="t">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4"/>
                </a:solidFill>
              </a:defRPr>
            </a:lvl1pPr>
          </a:lstStyle>
          <a:p>
            <a:pPr lvl="0"/>
            <a:endParaRPr lang="en-US" dirty="0"/>
          </a:p>
        </p:txBody>
      </p:sp>
      <p:sp>
        <p:nvSpPr>
          <p:cNvPr id="34" name="Text Placeholder 45">
            <a:extLst>
              <a:ext uri="{FF2B5EF4-FFF2-40B4-BE49-F238E27FC236}">
                <a16:creationId xmlns:a16="http://schemas.microsoft.com/office/drawing/2014/main" id="{9C7A331F-CD14-45C1-8C51-3228B112EC21}"/>
              </a:ext>
            </a:extLst>
          </p:cNvPr>
          <p:cNvSpPr>
            <a:spLocks noGrp="1"/>
          </p:cNvSpPr>
          <p:nvPr>
            <p:ph type="body" sz="quarter" idx="31"/>
          </p:nvPr>
        </p:nvSpPr>
        <p:spPr>
          <a:xfrm>
            <a:off x="7927675" y="4574496"/>
            <a:ext cx="3436858" cy="757781"/>
          </a:xfrm>
        </p:spPr>
        <p:txBody>
          <a:bodyPr anchor="t">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4"/>
                </a:solidFill>
              </a:defRPr>
            </a:lvl1pPr>
          </a:lstStyle>
          <a:p>
            <a:pPr lvl="0"/>
            <a:endParaRPr lang="en-US" dirty="0"/>
          </a:p>
        </p:txBody>
      </p:sp>
      <p:sp>
        <p:nvSpPr>
          <p:cNvPr id="12" name="Title 1">
            <a:extLst>
              <a:ext uri="{FF2B5EF4-FFF2-40B4-BE49-F238E27FC236}">
                <a16:creationId xmlns:a16="http://schemas.microsoft.com/office/drawing/2014/main" id="{3F56C495-2C51-4B6B-9017-72AD54097A30}"/>
              </a:ext>
            </a:extLst>
          </p:cNvPr>
          <p:cNvSpPr>
            <a:spLocks noGrp="1"/>
          </p:cNvSpPr>
          <p:nvPr>
            <p:ph type="title"/>
          </p:nvPr>
        </p:nvSpPr>
        <p:spPr>
          <a:xfrm>
            <a:off x="511182" y="584698"/>
            <a:ext cx="6776271" cy="265976"/>
          </a:xfrm>
        </p:spPr>
        <p:txBody>
          <a:bodyPr lIns="0" tIns="0" rIns="0" bIns="0">
            <a:noAutofit/>
          </a:bodyPr>
          <a:lstStyle>
            <a:lvl1pPr>
              <a:defRPr sz="1200"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496AF7D-D3E5-462C-A7C8-27FB0629EF2B}"/>
              </a:ext>
            </a:extLst>
          </p:cNvPr>
          <p:cNvSpPr>
            <a:spLocks noGrp="1"/>
          </p:cNvSpPr>
          <p:nvPr>
            <p:ph sz="quarter" idx="33" hasCustomPrompt="1"/>
          </p:nvPr>
        </p:nvSpPr>
        <p:spPr>
          <a:xfrm>
            <a:off x="-18127" y="1671639"/>
            <a:ext cx="6487938" cy="3514725"/>
          </a:xfrm>
        </p:spPr>
        <p:txBody>
          <a:bodyPr/>
          <a:lstStyle>
            <a:lvl1pPr marL="0" indent="0">
              <a:buFontTx/>
              <a:buNone/>
              <a:defRPr>
                <a:solidFill>
                  <a:srgbClr val="888888"/>
                </a:solidFill>
              </a:defRPr>
            </a:lvl1pPr>
          </a:lstStyle>
          <a:p>
            <a:pPr lvl="0"/>
            <a:r>
              <a:rPr lang="en-US" dirty="0"/>
              <a:t>Click on icon to insert Video or Picture</a:t>
            </a:r>
          </a:p>
        </p:txBody>
      </p:sp>
    </p:spTree>
    <p:extLst>
      <p:ext uri="{BB962C8B-B14F-4D97-AF65-F5344CB8AC3E}">
        <p14:creationId xmlns:p14="http://schemas.microsoft.com/office/powerpoint/2010/main" val="6038898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eatur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4A451-0ACF-4014-A612-34DADCC76167}"/>
              </a:ext>
            </a:extLst>
          </p:cNvPr>
          <p:cNvSpPr/>
          <p:nvPr userDrawn="1"/>
        </p:nvSpPr>
        <p:spPr>
          <a:xfrm>
            <a:off x="6079633" y="0"/>
            <a:ext cx="609904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14"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66EDB753-D951-4052-8F6A-170C8EE4C439}"/>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srgbClr val="1F4D64"/>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31" name="Text Placeholder 45">
            <a:extLst>
              <a:ext uri="{FF2B5EF4-FFF2-40B4-BE49-F238E27FC236}">
                <a16:creationId xmlns:a16="http://schemas.microsoft.com/office/drawing/2014/main" id="{E8CA37B9-C6F2-4284-8F2D-18DF16218F72}"/>
              </a:ext>
            </a:extLst>
          </p:cNvPr>
          <p:cNvSpPr>
            <a:spLocks noGrp="1"/>
          </p:cNvSpPr>
          <p:nvPr>
            <p:ph type="body" sz="quarter" idx="28"/>
          </p:nvPr>
        </p:nvSpPr>
        <p:spPr>
          <a:xfrm>
            <a:off x="7913008" y="1843953"/>
            <a:ext cx="3451525" cy="757781"/>
          </a:xfrm>
        </p:spPr>
        <p:txBody>
          <a:bodyPr anchor="t">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a:solidFill>
                  <a:schemeClr val="accent1"/>
                </a:solidFill>
              </a:defRPr>
            </a:lvl1pPr>
          </a:lstStyle>
          <a:p>
            <a:pPr lvl="0"/>
            <a:endParaRPr lang="en-US" dirty="0"/>
          </a:p>
        </p:txBody>
      </p:sp>
      <p:sp>
        <p:nvSpPr>
          <p:cNvPr id="32" name="Text Placeholder 45">
            <a:extLst>
              <a:ext uri="{FF2B5EF4-FFF2-40B4-BE49-F238E27FC236}">
                <a16:creationId xmlns:a16="http://schemas.microsoft.com/office/drawing/2014/main" id="{F5B20D52-668D-4E04-BEEF-F70ACC23FAF0}"/>
              </a:ext>
            </a:extLst>
          </p:cNvPr>
          <p:cNvSpPr>
            <a:spLocks noGrp="1"/>
          </p:cNvSpPr>
          <p:nvPr>
            <p:ph type="body" sz="quarter" idx="29"/>
          </p:nvPr>
        </p:nvSpPr>
        <p:spPr>
          <a:xfrm>
            <a:off x="7927675" y="2754134"/>
            <a:ext cx="3451525" cy="757781"/>
          </a:xfrm>
        </p:spPr>
        <p:txBody>
          <a:bodyPr anchor="t">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a:solidFill>
                  <a:schemeClr val="accent1"/>
                </a:solidFill>
              </a:defRPr>
            </a:lvl1pPr>
          </a:lstStyle>
          <a:p>
            <a:pPr lvl="0"/>
            <a:endParaRPr lang="en-US" dirty="0"/>
          </a:p>
        </p:txBody>
      </p:sp>
      <p:sp>
        <p:nvSpPr>
          <p:cNvPr id="33" name="Text Placeholder 45">
            <a:extLst>
              <a:ext uri="{FF2B5EF4-FFF2-40B4-BE49-F238E27FC236}">
                <a16:creationId xmlns:a16="http://schemas.microsoft.com/office/drawing/2014/main" id="{14071BCC-2A41-4F64-BB27-4E32FB4984AB}"/>
              </a:ext>
            </a:extLst>
          </p:cNvPr>
          <p:cNvSpPr>
            <a:spLocks noGrp="1"/>
          </p:cNvSpPr>
          <p:nvPr>
            <p:ph type="body" sz="quarter" idx="30"/>
          </p:nvPr>
        </p:nvSpPr>
        <p:spPr>
          <a:xfrm>
            <a:off x="7927675" y="3664315"/>
            <a:ext cx="3451525" cy="757781"/>
          </a:xfrm>
        </p:spPr>
        <p:txBody>
          <a:bodyPr anchor="t">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a:solidFill>
                  <a:schemeClr val="accent1"/>
                </a:solidFill>
              </a:defRPr>
            </a:lvl1pPr>
          </a:lstStyle>
          <a:p>
            <a:pPr lvl="0"/>
            <a:endParaRPr lang="en-US" dirty="0"/>
          </a:p>
        </p:txBody>
      </p:sp>
      <p:sp>
        <p:nvSpPr>
          <p:cNvPr id="34" name="Text Placeholder 45">
            <a:extLst>
              <a:ext uri="{FF2B5EF4-FFF2-40B4-BE49-F238E27FC236}">
                <a16:creationId xmlns:a16="http://schemas.microsoft.com/office/drawing/2014/main" id="{9C7A331F-CD14-45C1-8C51-3228B112EC21}"/>
              </a:ext>
            </a:extLst>
          </p:cNvPr>
          <p:cNvSpPr>
            <a:spLocks noGrp="1"/>
          </p:cNvSpPr>
          <p:nvPr>
            <p:ph type="body" sz="quarter" idx="31"/>
          </p:nvPr>
        </p:nvSpPr>
        <p:spPr>
          <a:xfrm>
            <a:off x="7913008" y="4574496"/>
            <a:ext cx="3451525" cy="757781"/>
          </a:xfrm>
        </p:spPr>
        <p:txBody>
          <a:bodyPr anchor="t">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a:solidFill>
                  <a:schemeClr val="accent1"/>
                </a:solidFill>
              </a:defRPr>
            </a:lvl1pPr>
          </a:lstStyle>
          <a:p>
            <a:pPr lvl="0"/>
            <a:endParaRPr lang="en-US" dirty="0"/>
          </a:p>
        </p:txBody>
      </p:sp>
      <p:sp>
        <p:nvSpPr>
          <p:cNvPr id="20" name="Text Placeholder 45">
            <a:extLst>
              <a:ext uri="{FF2B5EF4-FFF2-40B4-BE49-F238E27FC236}">
                <a16:creationId xmlns:a16="http://schemas.microsoft.com/office/drawing/2014/main" id="{193C2BE1-928B-4BC9-AA1E-B387BA9A8AA5}"/>
              </a:ext>
            </a:extLst>
          </p:cNvPr>
          <p:cNvSpPr>
            <a:spLocks noGrp="1"/>
          </p:cNvSpPr>
          <p:nvPr>
            <p:ph type="body" sz="quarter" idx="25"/>
          </p:nvPr>
        </p:nvSpPr>
        <p:spPr>
          <a:xfrm>
            <a:off x="499681" y="5383500"/>
            <a:ext cx="3565441" cy="755978"/>
          </a:xfrm>
        </p:spPr>
        <p:txBody>
          <a:bodyPr lIns="0" anchor="t">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100">
                <a:solidFill>
                  <a:schemeClr val="accent1"/>
                </a:solidFill>
              </a:defRPr>
            </a:lvl1pPr>
          </a:lstStyle>
          <a:p>
            <a:pPr lvl="0"/>
            <a:endParaRPr lang="en-US" dirty="0"/>
          </a:p>
        </p:txBody>
      </p:sp>
      <p:sp>
        <p:nvSpPr>
          <p:cNvPr id="23" name="Text Placeholder 45">
            <a:extLst>
              <a:ext uri="{FF2B5EF4-FFF2-40B4-BE49-F238E27FC236}">
                <a16:creationId xmlns:a16="http://schemas.microsoft.com/office/drawing/2014/main" id="{4E4E79C7-2E07-4879-8EC2-F1805AC06994}"/>
              </a:ext>
            </a:extLst>
          </p:cNvPr>
          <p:cNvSpPr>
            <a:spLocks noGrp="1"/>
          </p:cNvSpPr>
          <p:nvPr>
            <p:ph type="body" sz="quarter" idx="27"/>
          </p:nvPr>
        </p:nvSpPr>
        <p:spPr>
          <a:xfrm>
            <a:off x="492921" y="853194"/>
            <a:ext cx="6253523" cy="477866"/>
          </a:xfrm>
        </p:spPr>
        <p:txBody>
          <a:bodyPr lIns="0" tIns="0" rIns="0" b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endParaRPr lang="en-US" dirty="0"/>
          </a:p>
        </p:txBody>
      </p:sp>
      <p:sp>
        <p:nvSpPr>
          <p:cNvPr id="12" name="Title 1">
            <a:extLst>
              <a:ext uri="{FF2B5EF4-FFF2-40B4-BE49-F238E27FC236}">
                <a16:creationId xmlns:a16="http://schemas.microsoft.com/office/drawing/2014/main" id="{6E465F00-3ABD-49C7-873B-5767BF497123}"/>
              </a:ext>
            </a:extLst>
          </p:cNvPr>
          <p:cNvSpPr>
            <a:spLocks noGrp="1"/>
          </p:cNvSpPr>
          <p:nvPr>
            <p:ph type="title"/>
          </p:nvPr>
        </p:nvSpPr>
        <p:spPr>
          <a:xfrm>
            <a:off x="511182" y="581617"/>
            <a:ext cx="6234675" cy="265976"/>
          </a:xfrm>
        </p:spPr>
        <p:txBody>
          <a:bodyPr lIns="0" tIns="0" rIns="0" bIns="0">
            <a:noAutofit/>
          </a:bodyPr>
          <a:lstStyle>
            <a:lvl1pPr>
              <a:defRPr sz="1200" b="1">
                <a:solidFill>
                  <a:schemeClr val="accent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1924B1A-DDE4-4B45-9C72-2C4482BDA9FE}"/>
              </a:ext>
            </a:extLst>
          </p:cNvPr>
          <p:cNvSpPr>
            <a:spLocks noGrp="1"/>
          </p:cNvSpPr>
          <p:nvPr>
            <p:ph sz="quarter" idx="33" hasCustomPrompt="1"/>
          </p:nvPr>
        </p:nvSpPr>
        <p:spPr>
          <a:xfrm>
            <a:off x="-18132" y="1671639"/>
            <a:ext cx="6487943" cy="3514725"/>
          </a:xfrm>
        </p:spPr>
        <p:txBody>
          <a:bodyPr/>
          <a:lstStyle>
            <a:lvl1pPr marL="0" indent="0">
              <a:buFontTx/>
              <a:buNone/>
              <a:defRPr>
                <a:solidFill>
                  <a:srgbClr val="888888"/>
                </a:solidFill>
              </a:defRPr>
            </a:lvl1pPr>
          </a:lstStyle>
          <a:p>
            <a:pPr lvl="0"/>
            <a:r>
              <a:rPr lang="en-US" dirty="0"/>
              <a:t>Click on icon to insert Video or Picture</a:t>
            </a:r>
          </a:p>
        </p:txBody>
      </p:sp>
    </p:spTree>
    <p:extLst>
      <p:ext uri="{BB962C8B-B14F-4D97-AF65-F5344CB8AC3E}">
        <p14:creationId xmlns:p14="http://schemas.microsoft.com/office/powerpoint/2010/main" val="14811417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eature 3">
    <p:bg>
      <p:bgRef idx="1001">
        <a:schemeClr val="bg1"/>
      </p:bgRef>
    </p:bg>
    <p:spTree>
      <p:nvGrpSpPr>
        <p:cNvPr id="1" name=""/>
        <p:cNvGrpSpPr/>
        <p:nvPr/>
      </p:nvGrpSpPr>
      <p:grpSpPr>
        <a:xfrm>
          <a:off x="0" y="0"/>
          <a:ext cx="0" cy="0"/>
          <a:chOff x="0" y="0"/>
          <a:chExt cx="0" cy="0"/>
        </a:xfrm>
      </p:grpSpPr>
      <p:sp>
        <p:nvSpPr>
          <p:cNvPr id="19" name="Text Placeholder 45">
            <a:extLst>
              <a:ext uri="{FF2B5EF4-FFF2-40B4-BE49-F238E27FC236}">
                <a16:creationId xmlns:a16="http://schemas.microsoft.com/office/drawing/2014/main" id="{DDB271E1-4CEB-4391-9F25-871F46705848}"/>
              </a:ext>
            </a:extLst>
          </p:cNvPr>
          <p:cNvSpPr>
            <a:spLocks noGrp="1"/>
          </p:cNvSpPr>
          <p:nvPr>
            <p:ph type="body" sz="quarter" idx="25"/>
          </p:nvPr>
        </p:nvSpPr>
        <p:spPr>
          <a:xfrm>
            <a:off x="7184185" y="5600832"/>
            <a:ext cx="3565441" cy="755978"/>
          </a:xfrm>
        </p:spPr>
        <p:txBody>
          <a:bodyPr anchor="t">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100">
                <a:solidFill>
                  <a:schemeClr val="accent1"/>
                </a:solidFill>
              </a:defRPr>
            </a:lvl1pPr>
          </a:lstStyle>
          <a:p>
            <a:pPr lvl="0"/>
            <a:endParaRPr lang="en-US" dirty="0"/>
          </a:p>
        </p:txBody>
      </p:sp>
      <p:sp>
        <p:nvSpPr>
          <p:cNvPr id="20" name="Text Placeholder 45">
            <a:extLst>
              <a:ext uri="{FF2B5EF4-FFF2-40B4-BE49-F238E27FC236}">
                <a16:creationId xmlns:a16="http://schemas.microsoft.com/office/drawing/2014/main" id="{F6AE1EF9-C56E-45B1-B67E-613B4B953BD8}"/>
              </a:ext>
            </a:extLst>
          </p:cNvPr>
          <p:cNvSpPr>
            <a:spLocks noGrp="1"/>
          </p:cNvSpPr>
          <p:nvPr>
            <p:ph type="body" sz="quarter" idx="26"/>
          </p:nvPr>
        </p:nvSpPr>
        <p:spPr>
          <a:xfrm>
            <a:off x="511181" y="5366583"/>
            <a:ext cx="5904187" cy="226149"/>
          </a:xfrm>
        </p:spPr>
        <p:txBody>
          <a:bodyPr lIns="0" tIns="0" rIns="0" b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2"/>
                </a:solidFill>
              </a:defRPr>
            </a:lvl1pPr>
          </a:lstStyle>
          <a:p>
            <a:pPr lvl="0"/>
            <a:endParaRPr lang="en-US" dirty="0"/>
          </a:p>
        </p:txBody>
      </p:sp>
      <p:sp>
        <p:nvSpPr>
          <p:cNvPr id="21" name="Text Placeholder 45">
            <a:extLst>
              <a:ext uri="{FF2B5EF4-FFF2-40B4-BE49-F238E27FC236}">
                <a16:creationId xmlns:a16="http://schemas.microsoft.com/office/drawing/2014/main" id="{AD0FD787-86E2-494B-8D20-D0ADCA29B833}"/>
              </a:ext>
            </a:extLst>
          </p:cNvPr>
          <p:cNvSpPr>
            <a:spLocks noGrp="1"/>
          </p:cNvSpPr>
          <p:nvPr>
            <p:ph type="body" sz="quarter" idx="27"/>
          </p:nvPr>
        </p:nvSpPr>
        <p:spPr>
          <a:xfrm>
            <a:off x="499680" y="5592731"/>
            <a:ext cx="5915688" cy="477866"/>
          </a:xfrm>
        </p:spPr>
        <p:txBody>
          <a:bodyPr lIns="0" tIns="0" rIns="0" b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endParaRPr lang="en-US" dirty="0"/>
          </a:p>
        </p:txBody>
      </p:sp>
      <p:sp>
        <p:nvSpPr>
          <p:cNvPr id="3" name="Content Placeholder 2">
            <a:extLst>
              <a:ext uri="{FF2B5EF4-FFF2-40B4-BE49-F238E27FC236}">
                <a16:creationId xmlns:a16="http://schemas.microsoft.com/office/drawing/2014/main" id="{C7D5696B-6679-4FE5-942A-5524F5F72632}"/>
              </a:ext>
            </a:extLst>
          </p:cNvPr>
          <p:cNvSpPr>
            <a:spLocks noGrp="1"/>
          </p:cNvSpPr>
          <p:nvPr>
            <p:ph sz="quarter" idx="29" hasCustomPrompt="1"/>
          </p:nvPr>
        </p:nvSpPr>
        <p:spPr>
          <a:xfrm>
            <a:off x="3" y="0"/>
            <a:ext cx="12192000" cy="4992624"/>
          </a:xfrm>
        </p:spPr>
        <p:txBody>
          <a:bodyPr/>
          <a:lstStyle>
            <a:lvl1pPr marL="0" indent="0">
              <a:buFontTx/>
              <a:buNone/>
              <a:defRPr>
                <a:solidFill>
                  <a:srgbClr val="888888"/>
                </a:solidFill>
              </a:defRPr>
            </a:lvl1pPr>
          </a:lstStyle>
          <a:p>
            <a:pPr lvl="0"/>
            <a:r>
              <a:rPr lang="en-US" dirty="0"/>
              <a:t>Click on icon to insert Video or Picture</a:t>
            </a:r>
          </a:p>
        </p:txBody>
      </p:sp>
    </p:spTree>
    <p:extLst>
      <p:ext uri="{BB962C8B-B14F-4D97-AF65-F5344CB8AC3E}">
        <p14:creationId xmlns:p14="http://schemas.microsoft.com/office/powerpoint/2010/main" val="3665009103"/>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actice 1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0AD85E-EEA4-494E-9887-951ABD32B357}"/>
              </a:ext>
            </a:extLst>
          </p:cNvPr>
          <p:cNvSpPr/>
          <p:nvPr userDrawn="1"/>
        </p:nvSpPr>
        <p:spPr>
          <a:xfrm>
            <a:off x="7632193" y="0"/>
            <a:ext cx="45598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14"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25" name="Text Placeholder 26">
            <a:extLst>
              <a:ext uri="{FF2B5EF4-FFF2-40B4-BE49-F238E27FC236}">
                <a16:creationId xmlns:a16="http://schemas.microsoft.com/office/drawing/2014/main" id="{0367BB0D-6CCE-439E-A7E2-DA87841D3CF3}"/>
              </a:ext>
            </a:extLst>
          </p:cNvPr>
          <p:cNvSpPr>
            <a:spLocks noGrp="1"/>
          </p:cNvSpPr>
          <p:nvPr>
            <p:ph type="body" sz="quarter" idx="11"/>
          </p:nvPr>
        </p:nvSpPr>
        <p:spPr>
          <a:xfrm>
            <a:off x="8311426" y="1034262"/>
            <a:ext cx="3338708" cy="1457188"/>
          </a:xfrm>
        </p:spPr>
        <p:txBody>
          <a:bodyPr tIns="0" rIns="0" bIns="0" anchor="b">
            <a:noAutofit/>
          </a:bodyPr>
          <a:lstStyle>
            <a:lvl1pPr marL="0" indent="0">
              <a:lnSpc>
                <a:spcPct val="100000"/>
              </a:lnSpc>
              <a:spcBef>
                <a:spcPts val="0"/>
              </a:spcBef>
              <a:buNone/>
              <a:defRPr sz="1600" b="1" spc="0" baseline="0">
                <a:solidFill>
                  <a:schemeClr val="accent1"/>
                </a:solidFill>
              </a:defRPr>
            </a:lvl1pPr>
          </a:lstStyle>
          <a:p>
            <a:pPr lvl="0"/>
            <a:endParaRPr lang="en-US" dirty="0"/>
          </a:p>
        </p:txBody>
      </p:sp>
      <p:sp>
        <p:nvSpPr>
          <p:cNvPr id="26" name="Text Placeholder 45">
            <a:extLst>
              <a:ext uri="{FF2B5EF4-FFF2-40B4-BE49-F238E27FC236}">
                <a16:creationId xmlns:a16="http://schemas.microsoft.com/office/drawing/2014/main" id="{F8505564-A933-4064-BBE2-E99FB69EDD25}"/>
              </a:ext>
            </a:extLst>
          </p:cNvPr>
          <p:cNvSpPr>
            <a:spLocks noGrp="1"/>
          </p:cNvSpPr>
          <p:nvPr>
            <p:ph type="body" sz="quarter" idx="22"/>
          </p:nvPr>
        </p:nvSpPr>
        <p:spPr>
          <a:xfrm>
            <a:off x="8311426" y="2523420"/>
            <a:ext cx="3338708" cy="246221"/>
          </a:xfrm>
        </p:spPr>
        <p:txBody>
          <a:bodyPr>
            <a:spAutoFit/>
          </a:bodyPr>
          <a:lstStyle>
            <a:lvl1pPr marL="0" indent="0" algn="l">
              <a:buNone/>
              <a:defRPr sz="1000">
                <a:solidFill>
                  <a:schemeClr val="accent5"/>
                </a:solidFill>
              </a:defRPr>
            </a:lvl1pPr>
          </a:lstStyle>
          <a:p>
            <a:pPr lvl="0"/>
            <a:endParaRPr lang="en-US" dirty="0"/>
          </a:p>
        </p:txBody>
      </p:sp>
      <p:sp>
        <p:nvSpPr>
          <p:cNvPr id="29" name="Text Placeholder 26">
            <a:extLst>
              <a:ext uri="{FF2B5EF4-FFF2-40B4-BE49-F238E27FC236}">
                <a16:creationId xmlns:a16="http://schemas.microsoft.com/office/drawing/2014/main" id="{0582715E-5B1E-4BC0-9972-A5A815828AFB}"/>
              </a:ext>
            </a:extLst>
          </p:cNvPr>
          <p:cNvSpPr>
            <a:spLocks noGrp="1"/>
          </p:cNvSpPr>
          <p:nvPr>
            <p:ph type="body" sz="quarter" idx="23"/>
          </p:nvPr>
        </p:nvSpPr>
        <p:spPr>
          <a:xfrm>
            <a:off x="8311426" y="3109736"/>
            <a:ext cx="3338708" cy="1457188"/>
          </a:xfrm>
        </p:spPr>
        <p:txBody>
          <a:bodyPr tIns="0" rIns="0" bIns="0" anchor="b">
            <a:noAutofit/>
          </a:bodyPr>
          <a:lstStyle>
            <a:lvl1pPr marL="0" indent="0">
              <a:lnSpc>
                <a:spcPct val="100000"/>
              </a:lnSpc>
              <a:spcBef>
                <a:spcPts val="0"/>
              </a:spcBef>
              <a:buNone/>
              <a:defRPr sz="1600" b="1" spc="0" baseline="0">
                <a:solidFill>
                  <a:schemeClr val="accent1"/>
                </a:solidFill>
              </a:defRPr>
            </a:lvl1pPr>
          </a:lstStyle>
          <a:p>
            <a:pPr lvl="0"/>
            <a:endParaRPr lang="en-US" dirty="0"/>
          </a:p>
        </p:txBody>
      </p:sp>
      <p:sp>
        <p:nvSpPr>
          <p:cNvPr id="30" name="Text Placeholder 45">
            <a:extLst>
              <a:ext uri="{FF2B5EF4-FFF2-40B4-BE49-F238E27FC236}">
                <a16:creationId xmlns:a16="http://schemas.microsoft.com/office/drawing/2014/main" id="{F3E3BEAA-340E-4DCA-A710-066D2FA93268}"/>
              </a:ext>
            </a:extLst>
          </p:cNvPr>
          <p:cNvSpPr>
            <a:spLocks noGrp="1"/>
          </p:cNvSpPr>
          <p:nvPr>
            <p:ph type="body" sz="quarter" idx="24"/>
          </p:nvPr>
        </p:nvSpPr>
        <p:spPr>
          <a:xfrm>
            <a:off x="8311426" y="4607518"/>
            <a:ext cx="3338708" cy="246221"/>
          </a:xfrm>
        </p:spPr>
        <p:txBody>
          <a:bodyPr>
            <a:spAutoFit/>
          </a:bodyPr>
          <a:lstStyle>
            <a:lvl1pPr marL="0" indent="0" algn="l">
              <a:buNone/>
              <a:defRPr sz="1000">
                <a:solidFill>
                  <a:schemeClr val="accent5"/>
                </a:solidFill>
              </a:defRPr>
            </a:lvl1pPr>
          </a:lstStyle>
          <a:p>
            <a:pPr lvl="0"/>
            <a:endParaRPr lang="en-US" dirty="0"/>
          </a:p>
        </p:txBody>
      </p:sp>
      <p:sp>
        <p:nvSpPr>
          <p:cNvPr id="33" name="Text Placeholder 45">
            <a:extLst>
              <a:ext uri="{FF2B5EF4-FFF2-40B4-BE49-F238E27FC236}">
                <a16:creationId xmlns:a16="http://schemas.microsoft.com/office/drawing/2014/main" id="{75426580-6A72-43B9-80A5-A06BC2E414E1}"/>
              </a:ext>
            </a:extLst>
          </p:cNvPr>
          <p:cNvSpPr>
            <a:spLocks noGrp="1"/>
          </p:cNvSpPr>
          <p:nvPr>
            <p:ph type="body" sz="quarter" idx="25"/>
          </p:nvPr>
        </p:nvSpPr>
        <p:spPr>
          <a:xfrm>
            <a:off x="488179" y="1740427"/>
            <a:ext cx="6627220" cy="1371600"/>
          </a:xfrm>
        </p:spPr>
        <p:txBody>
          <a:bodyPr lIns="0" anchor="b">
            <a:noAutofit/>
          </a:bodyPr>
          <a:lstStyle>
            <a:lvl1pPr marL="0" indent="0" algn="l">
              <a:lnSpc>
                <a:spcPct val="100000"/>
              </a:lnSpc>
              <a:spcBef>
                <a:spcPts val="0"/>
              </a:spcBef>
              <a:buNone/>
              <a:defRPr sz="3600" spc="200" baseline="0">
                <a:solidFill>
                  <a:schemeClr val="accent1"/>
                </a:solidFill>
              </a:defRPr>
            </a:lvl1pPr>
          </a:lstStyle>
          <a:p>
            <a:pPr lvl="0"/>
            <a:endParaRPr lang="en-US" dirty="0"/>
          </a:p>
        </p:txBody>
      </p:sp>
      <p:sp>
        <p:nvSpPr>
          <p:cNvPr id="34" name="Text Placeholder 43">
            <a:extLst>
              <a:ext uri="{FF2B5EF4-FFF2-40B4-BE49-F238E27FC236}">
                <a16:creationId xmlns:a16="http://schemas.microsoft.com/office/drawing/2014/main" id="{CC67C23C-4841-4EF1-AA0F-0F560BF68BF6}"/>
              </a:ext>
            </a:extLst>
          </p:cNvPr>
          <p:cNvSpPr>
            <a:spLocks noGrp="1"/>
          </p:cNvSpPr>
          <p:nvPr>
            <p:ph type="body" sz="quarter" idx="26"/>
          </p:nvPr>
        </p:nvSpPr>
        <p:spPr>
          <a:xfrm>
            <a:off x="512064" y="3329797"/>
            <a:ext cx="6626877" cy="2725946"/>
          </a:xfrm>
        </p:spPr>
        <p:txBody>
          <a:bodyPr lIns="0">
            <a:noAutofit/>
          </a:bodyPr>
          <a:lstStyle>
            <a:lvl1pPr marL="0" indent="0">
              <a:lnSpc>
                <a:spcPct val="100000"/>
              </a:lnSpc>
              <a:spcAft>
                <a:spcPts val="600"/>
              </a:spcAft>
              <a:buNone/>
              <a:defRPr sz="1000">
                <a:solidFill>
                  <a:schemeClr val="tx1"/>
                </a:solidFill>
              </a:defRPr>
            </a:lvl1pPr>
          </a:lstStyle>
          <a:p>
            <a:pPr lvl="0"/>
            <a:endParaRPr lang="en-US" dirty="0"/>
          </a:p>
        </p:txBody>
      </p:sp>
      <p:sp>
        <p:nvSpPr>
          <p:cNvPr id="37" name="Text Placeholder 45">
            <a:extLst>
              <a:ext uri="{FF2B5EF4-FFF2-40B4-BE49-F238E27FC236}">
                <a16:creationId xmlns:a16="http://schemas.microsoft.com/office/drawing/2014/main" id="{182AB355-6591-4A56-A075-A4444EBB69B0}"/>
              </a:ext>
            </a:extLst>
          </p:cNvPr>
          <p:cNvSpPr>
            <a:spLocks noGrp="1"/>
          </p:cNvSpPr>
          <p:nvPr>
            <p:ph type="body" sz="quarter" idx="27"/>
          </p:nvPr>
        </p:nvSpPr>
        <p:spPr>
          <a:xfrm>
            <a:off x="500023" y="1224955"/>
            <a:ext cx="6626877" cy="363768"/>
          </a:xfrm>
        </p:spPr>
        <p:txBody>
          <a:bodyPr lIns="0" tIns="0" rIns="0" b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2"/>
                </a:solidFill>
              </a:defRPr>
            </a:lvl1pPr>
          </a:lstStyle>
          <a:p>
            <a:pPr lvl="0"/>
            <a:endParaRPr lang="en-US" dirty="0"/>
          </a:p>
        </p:txBody>
      </p:sp>
      <p:sp>
        <p:nvSpPr>
          <p:cNvPr id="11" name="Rectangle 10">
            <a:extLst>
              <a:ext uri="{FF2B5EF4-FFF2-40B4-BE49-F238E27FC236}">
                <a16:creationId xmlns:a16="http://schemas.microsoft.com/office/drawing/2014/main" id="{D6A6A7F6-CB45-4C7F-967B-CAD52F47E2AF}"/>
              </a:ext>
            </a:extLst>
          </p:cNvPr>
          <p:cNvSpPr/>
          <p:nvPr userDrawn="1"/>
        </p:nvSpPr>
        <p:spPr>
          <a:xfrm>
            <a:off x="11533632" y="6501385"/>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srgbClr val="1F4D64"/>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3859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actice 1b">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F64369-1347-4483-8AE2-657860DDC62F}"/>
              </a:ext>
            </a:extLst>
          </p:cNvPr>
          <p:cNvSpPr/>
          <p:nvPr userDrawn="1"/>
        </p:nvSpPr>
        <p:spPr>
          <a:xfrm>
            <a:off x="7632193" y="0"/>
            <a:ext cx="4559808" cy="6858000"/>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14"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Text Placeholder 26">
            <a:extLst>
              <a:ext uri="{FF2B5EF4-FFF2-40B4-BE49-F238E27FC236}">
                <a16:creationId xmlns:a16="http://schemas.microsoft.com/office/drawing/2014/main" id="{0367BB0D-6CCE-439E-A7E2-DA87841D3CF3}"/>
              </a:ext>
            </a:extLst>
          </p:cNvPr>
          <p:cNvSpPr>
            <a:spLocks noGrp="1"/>
          </p:cNvSpPr>
          <p:nvPr>
            <p:ph type="body" sz="quarter" idx="11"/>
          </p:nvPr>
        </p:nvSpPr>
        <p:spPr>
          <a:xfrm>
            <a:off x="8311426" y="1034262"/>
            <a:ext cx="3338708" cy="1457188"/>
          </a:xfrm>
        </p:spPr>
        <p:txBody>
          <a:bodyPr tIns="0" rIns="0" bIns="0" anchor="b">
            <a:noAutofit/>
          </a:bodyPr>
          <a:lstStyle>
            <a:lvl1pPr marL="0" indent="0">
              <a:lnSpc>
                <a:spcPct val="100000"/>
              </a:lnSpc>
              <a:spcBef>
                <a:spcPts val="0"/>
              </a:spcBef>
              <a:buNone/>
              <a:defRPr sz="1600" b="1" spc="0" baseline="0">
                <a:solidFill>
                  <a:schemeClr val="accent2"/>
                </a:solidFill>
              </a:defRPr>
            </a:lvl1pPr>
          </a:lstStyle>
          <a:p>
            <a:pPr lvl="0"/>
            <a:endParaRPr lang="en-US" dirty="0"/>
          </a:p>
        </p:txBody>
      </p:sp>
      <p:sp>
        <p:nvSpPr>
          <p:cNvPr id="26" name="Text Placeholder 45">
            <a:extLst>
              <a:ext uri="{FF2B5EF4-FFF2-40B4-BE49-F238E27FC236}">
                <a16:creationId xmlns:a16="http://schemas.microsoft.com/office/drawing/2014/main" id="{F8505564-A933-4064-BBE2-E99FB69EDD25}"/>
              </a:ext>
            </a:extLst>
          </p:cNvPr>
          <p:cNvSpPr>
            <a:spLocks noGrp="1"/>
          </p:cNvSpPr>
          <p:nvPr>
            <p:ph type="body" sz="quarter" idx="22"/>
          </p:nvPr>
        </p:nvSpPr>
        <p:spPr>
          <a:xfrm>
            <a:off x="8311426" y="2523420"/>
            <a:ext cx="3338708" cy="246221"/>
          </a:xfrm>
        </p:spPr>
        <p:txBody>
          <a:bodyPr>
            <a:spAutoFit/>
          </a:bodyPr>
          <a:lstStyle>
            <a:lvl1pPr marL="0" indent="0" algn="l">
              <a:buNone/>
              <a:defRPr sz="1000">
                <a:solidFill>
                  <a:schemeClr val="bg1"/>
                </a:solidFill>
              </a:defRPr>
            </a:lvl1pPr>
          </a:lstStyle>
          <a:p>
            <a:pPr lvl="0"/>
            <a:endParaRPr lang="en-US" dirty="0"/>
          </a:p>
        </p:txBody>
      </p:sp>
      <p:sp>
        <p:nvSpPr>
          <p:cNvPr id="29" name="Text Placeholder 26">
            <a:extLst>
              <a:ext uri="{FF2B5EF4-FFF2-40B4-BE49-F238E27FC236}">
                <a16:creationId xmlns:a16="http://schemas.microsoft.com/office/drawing/2014/main" id="{0582715E-5B1E-4BC0-9972-A5A815828AFB}"/>
              </a:ext>
            </a:extLst>
          </p:cNvPr>
          <p:cNvSpPr>
            <a:spLocks noGrp="1"/>
          </p:cNvSpPr>
          <p:nvPr>
            <p:ph type="body" sz="quarter" idx="23"/>
          </p:nvPr>
        </p:nvSpPr>
        <p:spPr>
          <a:xfrm>
            <a:off x="8311426" y="3109736"/>
            <a:ext cx="3338708" cy="1457188"/>
          </a:xfrm>
        </p:spPr>
        <p:txBody>
          <a:bodyPr tIns="0" rIns="0" bIns="0" anchor="b">
            <a:noAutofit/>
          </a:bodyPr>
          <a:lstStyle>
            <a:lvl1pPr marL="0" indent="0">
              <a:lnSpc>
                <a:spcPct val="100000"/>
              </a:lnSpc>
              <a:spcBef>
                <a:spcPts val="0"/>
              </a:spcBef>
              <a:buNone/>
              <a:defRPr sz="1600" b="1" spc="0" baseline="0">
                <a:solidFill>
                  <a:schemeClr val="accent2"/>
                </a:solidFill>
              </a:defRPr>
            </a:lvl1pPr>
          </a:lstStyle>
          <a:p>
            <a:pPr lvl="0"/>
            <a:endParaRPr lang="en-US" dirty="0"/>
          </a:p>
        </p:txBody>
      </p:sp>
      <p:sp>
        <p:nvSpPr>
          <p:cNvPr id="30" name="Text Placeholder 45">
            <a:extLst>
              <a:ext uri="{FF2B5EF4-FFF2-40B4-BE49-F238E27FC236}">
                <a16:creationId xmlns:a16="http://schemas.microsoft.com/office/drawing/2014/main" id="{F3E3BEAA-340E-4DCA-A710-066D2FA93268}"/>
              </a:ext>
            </a:extLst>
          </p:cNvPr>
          <p:cNvSpPr>
            <a:spLocks noGrp="1"/>
          </p:cNvSpPr>
          <p:nvPr>
            <p:ph type="body" sz="quarter" idx="24"/>
          </p:nvPr>
        </p:nvSpPr>
        <p:spPr>
          <a:xfrm>
            <a:off x="8311426" y="4607518"/>
            <a:ext cx="3338708" cy="246221"/>
          </a:xfrm>
        </p:spPr>
        <p:txBody>
          <a:bodyPr>
            <a:spAutoFit/>
          </a:bodyPr>
          <a:lstStyle>
            <a:lvl1pPr marL="0" indent="0" algn="l">
              <a:buNone/>
              <a:defRPr sz="1000">
                <a:solidFill>
                  <a:schemeClr val="bg1"/>
                </a:solidFill>
              </a:defRPr>
            </a:lvl1pPr>
          </a:lstStyle>
          <a:p>
            <a:pPr lvl="0"/>
            <a:endParaRPr lang="en-US" dirty="0"/>
          </a:p>
        </p:txBody>
      </p:sp>
      <p:sp>
        <p:nvSpPr>
          <p:cNvPr id="10" name="Rectangle 9">
            <a:extLst>
              <a:ext uri="{FF2B5EF4-FFF2-40B4-BE49-F238E27FC236}">
                <a16:creationId xmlns:a16="http://schemas.microsoft.com/office/drawing/2014/main" id="{83A5392A-EF82-41BB-927E-F39C95C1ECD9}"/>
              </a:ext>
            </a:extLst>
          </p:cNvPr>
          <p:cNvSpPr/>
          <p:nvPr userDrawn="1"/>
        </p:nvSpPr>
        <p:spPr>
          <a:xfrm>
            <a:off x="11533632" y="6501385"/>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45">
            <a:extLst>
              <a:ext uri="{FF2B5EF4-FFF2-40B4-BE49-F238E27FC236}">
                <a16:creationId xmlns:a16="http://schemas.microsoft.com/office/drawing/2014/main" id="{4F2426A1-48CD-47D1-8AB6-145A701A42D0}"/>
              </a:ext>
            </a:extLst>
          </p:cNvPr>
          <p:cNvSpPr>
            <a:spLocks noGrp="1"/>
          </p:cNvSpPr>
          <p:nvPr>
            <p:ph type="body" sz="quarter" idx="25"/>
          </p:nvPr>
        </p:nvSpPr>
        <p:spPr>
          <a:xfrm>
            <a:off x="488178" y="1939777"/>
            <a:ext cx="6286953" cy="1371600"/>
          </a:xfrm>
        </p:spPr>
        <p:txBody>
          <a:bodyPr lIns="0" anchor="b">
            <a:noAutofit/>
          </a:bodyPr>
          <a:lstStyle>
            <a:lvl1pPr marL="0" indent="0" algn="l">
              <a:lnSpc>
                <a:spcPct val="100000"/>
              </a:lnSpc>
              <a:spcBef>
                <a:spcPts val="0"/>
              </a:spcBef>
              <a:buNone/>
              <a:defRPr sz="3600" spc="200" baseline="0">
                <a:solidFill>
                  <a:schemeClr val="accent1"/>
                </a:solidFill>
              </a:defRPr>
            </a:lvl1pPr>
          </a:lstStyle>
          <a:p>
            <a:pPr lvl="0"/>
            <a:endParaRPr lang="en-US" dirty="0"/>
          </a:p>
        </p:txBody>
      </p:sp>
      <p:sp>
        <p:nvSpPr>
          <p:cNvPr id="14" name="Text Placeholder 43">
            <a:extLst>
              <a:ext uri="{FF2B5EF4-FFF2-40B4-BE49-F238E27FC236}">
                <a16:creationId xmlns:a16="http://schemas.microsoft.com/office/drawing/2014/main" id="{6D2B4BA5-EFC5-4385-A96D-E9D33A4DF18F}"/>
              </a:ext>
            </a:extLst>
          </p:cNvPr>
          <p:cNvSpPr>
            <a:spLocks noGrp="1"/>
          </p:cNvSpPr>
          <p:nvPr>
            <p:ph type="body" sz="quarter" idx="26"/>
          </p:nvPr>
        </p:nvSpPr>
        <p:spPr>
          <a:xfrm>
            <a:off x="500021" y="3511637"/>
            <a:ext cx="6286612" cy="2740076"/>
          </a:xfrm>
        </p:spPr>
        <p:txBody>
          <a:bodyPr lIns="0">
            <a:noAutofit/>
          </a:bodyPr>
          <a:lstStyle>
            <a:lvl1pPr marL="0" indent="0">
              <a:lnSpc>
                <a:spcPct val="100000"/>
              </a:lnSpc>
              <a:spcAft>
                <a:spcPts val="600"/>
              </a:spcAft>
              <a:buNone/>
              <a:defRPr sz="1000"/>
            </a:lvl1pPr>
          </a:lstStyle>
          <a:p>
            <a:pPr lvl="0"/>
            <a:endParaRPr lang="en-US" dirty="0"/>
          </a:p>
        </p:txBody>
      </p:sp>
      <p:sp>
        <p:nvSpPr>
          <p:cNvPr id="15" name="Text Placeholder 45">
            <a:extLst>
              <a:ext uri="{FF2B5EF4-FFF2-40B4-BE49-F238E27FC236}">
                <a16:creationId xmlns:a16="http://schemas.microsoft.com/office/drawing/2014/main" id="{A57FF334-1EE5-454E-A274-64DA616D3435}"/>
              </a:ext>
            </a:extLst>
          </p:cNvPr>
          <p:cNvSpPr>
            <a:spLocks noGrp="1"/>
          </p:cNvSpPr>
          <p:nvPr>
            <p:ph type="body" sz="quarter" idx="27"/>
          </p:nvPr>
        </p:nvSpPr>
        <p:spPr>
          <a:xfrm>
            <a:off x="500020" y="1375749"/>
            <a:ext cx="6286613" cy="363768"/>
          </a:xfrm>
        </p:spPr>
        <p:txBody>
          <a:bodyPr l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2"/>
                </a:solidFill>
              </a:defRPr>
            </a:lvl1pPr>
          </a:lstStyle>
          <a:p>
            <a:pPr algn="l"/>
            <a:endParaRPr lang="en-US" sz="1200" b="1" dirty="0">
              <a:solidFill>
                <a:srgbClr val="F564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8941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actic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DEB1D77-79CA-4064-8D08-008F449668CD}"/>
              </a:ext>
            </a:extLst>
          </p:cNvPr>
          <p:cNvSpPr>
            <a:spLocks noGrp="1"/>
          </p:cNvSpPr>
          <p:nvPr>
            <p:ph type="pic" sz="quarter" idx="35" hasCustomPrompt="1"/>
          </p:nvPr>
        </p:nvSpPr>
        <p:spPr>
          <a:xfrm>
            <a:off x="7668685" y="0"/>
            <a:ext cx="4523316" cy="6858000"/>
          </a:xfrm>
          <a:solidFill>
            <a:schemeClr val="accent1"/>
          </a:solidFill>
        </p:spPr>
        <p:txBody>
          <a:bodyPr/>
          <a:lstStyle>
            <a:lvl1pPr marL="0" indent="0" algn="r">
              <a:buFontTx/>
              <a:buNone/>
              <a:defRPr>
                <a:solidFill>
                  <a:schemeClr val="bg1"/>
                </a:solidFill>
              </a:defRPr>
            </a:lvl1pPr>
          </a:lstStyle>
          <a:p>
            <a:r>
              <a:rPr lang="en-US" dirty="0"/>
              <a:t>Picture Placeholder</a:t>
            </a:r>
          </a:p>
        </p:txBody>
      </p:sp>
      <p:sp>
        <p:nvSpPr>
          <p:cNvPr id="6" name="Rectangle 5">
            <a:extLst>
              <a:ext uri="{FF2B5EF4-FFF2-40B4-BE49-F238E27FC236}">
                <a16:creationId xmlns:a16="http://schemas.microsoft.com/office/drawing/2014/main" id="{F9909B68-ED22-42AF-9D38-661D00331A7A}"/>
              </a:ext>
            </a:extLst>
          </p:cNvPr>
          <p:cNvSpPr/>
          <p:nvPr userDrawn="1"/>
        </p:nvSpPr>
        <p:spPr>
          <a:xfrm>
            <a:off x="7668768" y="0"/>
            <a:ext cx="4523232" cy="6858000"/>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14"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124B2CA3-E54D-466C-88A8-8C03BF3D69EB}"/>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Text Placeholder 35">
            <a:extLst>
              <a:ext uri="{FF2B5EF4-FFF2-40B4-BE49-F238E27FC236}">
                <a16:creationId xmlns:a16="http://schemas.microsoft.com/office/drawing/2014/main" id="{756EFCD2-688D-4C25-81E7-E8F65A7471DC}"/>
              </a:ext>
            </a:extLst>
          </p:cNvPr>
          <p:cNvSpPr>
            <a:spLocks noGrp="1"/>
          </p:cNvSpPr>
          <p:nvPr>
            <p:ph type="body" sz="quarter" idx="16" hasCustomPrompt="1"/>
          </p:nvPr>
        </p:nvSpPr>
        <p:spPr>
          <a:xfrm>
            <a:off x="8753045" y="539211"/>
            <a:ext cx="2626503" cy="585579"/>
          </a:xfrm>
        </p:spPr>
        <p:txBody>
          <a:bodyPr lIns="0" anchor="b">
            <a:noAutofit/>
          </a:bodyPr>
          <a:lstStyle>
            <a:lvl1pPr marL="0" indent="0" algn="l">
              <a:buNone/>
              <a:defRPr sz="3600" spc="50" baseline="0">
                <a:solidFill>
                  <a:schemeClr val="accent2"/>
                </a:solidFill>
              </a:defRPr>
            </a:lvl1pPr>
          </a:lstStyle>
          <a:p>
            <a:pPr lvl="0"/>
            <a:r>
              <a:rPr lang="en-US" dirty="0"/>
              <a:t>#</a:t>
            </a:r>
          </a:p>
        </p:txBody>
      </p:sp>
      <p:sp>
        <p:nvSpPr>
          <p:cNvPr id="17" name="Text Placeholder 27">
            <a:extLst>
              <a:ext uri="{FF2B5EF4-FFF2-40B4-BE49-F238E27FC236}">
                <a16:creationId xmlns:a16="http://schemas.microsoft.com/office/drawing/2014/main" id="{7B87972C-384C-45CB-B162-1519B9E53E49}"/>
              </a:ext>
            </a:extLst>
          </p:cNvPr>
          <p:cNvSpPr>
            <a:spLocks noGrp="1"/>
          </p:cNvSpPr>
          <p:nvPr>
            <p:ph type="body" sz="quarter" idx="17"/>
          </p:nvPr>
        </p:nvSpPr>
        <p:spPr>
          <a:xfrm>
            <a:off x="8752191" y="1141829"/>
            <a:ext cx="2627358" cy="246221"/>
          </a:xfrm>
        </p:spPr>
        <p:txBody>
          <a:bodyPr wrap="square" lIns="0" rIns="0">
            <a:spAutoFit/>
          </a:bodyPr>
          <a:lstStyle>
            <a:lvl1pPr marL="0" indent="0" algn="l">
              <a:spcBef>
                <a:spcPts val="933"/>
              </a:spcBef>
              <a:buNone/>
              <a:defRPr sz="1000" spc="0" baseline="0">
                <a:solidFill>
                  <a:schemeClr val="bg1"/>
                </a:solidFill>
              </a:defRPr>
            </a:lvl1pPr>
          </a:lstStyle>
          <a:p>
            <a:pPr lvl="0"/>
            <a:endParaRPr lang="en-US" dirty="0"/>
          </a:p>
        </p:txBody>
      </p:sp>
      <p:sp>
        <p:nvSpPr>
          <p:cNvPr id="19" name="Text Placeholder 35">
            <a:extLst>
              <a:ext uri="{FF2B5EF4-FFF2-40B4-BE49-F238E27FC236}">
                <a16:creationId xmlns:a16="http://schemas.microsoft.com/office/drawing/2014/main" id="{567BA9D4-57BF-4256-AE97-1A9536E2DACE}"/>
              </a:ext>
            </a:extLst>
          </p:cNvPr>
          <p:cNvSpPr>
            <a:spLocks noGrp="1"/>
          </p:cNvSpPr>
          <p:nvPr>
            <p:ph type="body" sz="quarter" idx="28" hasCustomPrompt="1"/>
          </p:nvPr>
        </p:nvSpPr>
        <p:spPr>
          <a:xfrm>
            <a:off x="8752288" y="1921362"/>
            <a:ext cx="2626503" cy="585579"/>
          </a:xfrm>
        </p:spPr>
        <p:txBody>
          <a:bodyPr lIns="0" anchor="b">
            <a:noAutofit/>
          </a:bodyPr>
          <a:lstStyle>
            <a:lvl1pPr marL="0" indent="0" algn="l">
              <a:buNone/>
              <a:defRPr sz="3600" spc="50" baseline="0">
                <a:solidFill>
                  <a:schemeClr val="accent2"/>
                </a:solidFill>
              </a:defRPr>
            </a:lvl1pPr>
          </a:lstStyle>
          <a:p>
            <a:pPr lvl="0"/>
            <a:r>
              <a:rPr lang="en-US" dirty="0"/>
              <a:t>#</a:t>
            </a:r>
          </a:p>
        </p:txBody>
      </p:sp>
      <p:sp>
        <p:nvSpPr>
          <p:cNvPr id="23" name="Text Placeholder 27">
            <a:extLst>
              <a:ext uri="{FF2B5EF4-FFF2-40B4-BE49-F238E27FC236}">
                <a16:creationId xmlns:a16="http://schemas.microsoft.com/office/drawing/2014/main" id="{DDEF78FF-93FC-45F1-8EE3-9DCD4385FD1E}"/>
              </a:ext>
            </a:extLst>
          </p:cNvPr>
          <p:cNvSpPr>
            <a:spLocks noGrp="1"/>
          </p:cNvSpPr>
          <p:nvPr>
            <p:ph type="body" sz="quarter" idx="29"/>
          </p:nvPr>
        </p:nvSpPr>
        <p:spPr>
          <a:xfrm>
            <a:off x="8751434" y="2523980"/>
            <a:ext cx="2627358" cy="246221"/>
          </a:xfrm>
        </p:spPr>
        <p:txBody>
          <a:bodyPr wrap="square" lIns="0" rIns="0">
            <a:spAutoFit/>
          </a:bodyPr>
          <a:lstStyle>
            <a:lvl1pPr marL="0" indent="0" algn="l">
              <a:spcBef>
                <a:spcPts val="933"/>
              </a:spcBef>
              <a:buNone/>
              <a:defRPr sz="1000" spc="0" baseline="0">
                <a:solidFill>
                  <a:schemeClr val="bg1"/>
                </a:solidFill>
              </a:defRPr>
            </a:lvl1pPr>
          </a:lstStyle>
          <a:p>
            <a:pPr lvl="0"/>
            <a:endParaRPr lang="en-US" dirty="0"/>
          </a:p>
        </p:txBody>
      </p:sp>
      <p:sp>
        <p:nvSpPr>
          <p:cNvPr id="24" name="Text Placeholder 35">
            <a:extLst>
              <a:ext uri="{FF2B5EF4-FFF2-40B4-BE49-F238E27FC236}">
                <a16:creationId xmlns:a16="http://schemas.microsoft.com/office/drawing/2014/main" id="{BA0B1A70-35E2-46C9-971F-7428F13730B1}"/>
              </a:ext>
            </a:extLst>
          </p:cNvPr>
          <p:cNvSpPr>
            <a:spLocks noGrp="1"/>
          </p:cNvSpPr>
          <p:nvPr>
            <p:ph type="body" sz="quarter" idx="30" hasCustomPrompt="1"/>
          </p:nvPr>
        </p:nvSpPr>
        <p:spPr>
          <a:xfrm>
            <a:off x="8764438" y="3302598"/>
            <a:ext cx="2626503" cy="585579"/>
          </a:xfrm>
        </p:spPr>
        <p:txBody>
          <a:bodyPr lIns="0" anchor="b">
            <a:noAutofit/>
          </a:bodyPr>
          <a:lstStyle>
            <a:lvl1pPr marL="0" indent="0" algn="l">
              <a:buNone/>
              <a:defRPr sz="3600" spc="50" baseline="0">
                <a:solidFill>
                  <a:schemeClr val="accent2"/>
                </a:solidFill>
              </a:defRPr>
            </a:lvl1pPr>
          </a:lstStyle>
          <a:p>
            <a:pPr lvl="0"/>
            <a:r>
              <a:rPr lang="en-US" dirty="0"/>
              <a:t>#</a:t>
            </a:r>
          </a:p>
        </p:txBody>
      </p:sp>
      <p:sp>
        <p:nvSpPr>
          <p:cNvPr id="25" name="Text Placeholder 27">
            <a:extLst>
              <a:ext uri="{FF2B5EF4-FFF2-40B4-BE49-F238E27FC236}">
                <a16:creationId xmlns:a16="http://schemas.microsoft.com/office/drawing/2014/main" id="{E159D0F3-A642-4F56-9D52-B6030F14A686}"/>
              </a:ext>
            </a:extLst>
          </p:cNvPr>
          <p:cNvSpPr>
            <a:spLocks noGrp="1"/>
          </p:cNvSpPr>
          <p:nvPr>
            <p:ph type="body" sz="quarter" idx="31"/>
          </p:nvPr>
        </p:nvSpPr>
        <p:spPr>
          <a:xfrm>
            <a:off x="8763585" y="3905217"/>
            <a:ext cx="2627358" cy="246221"/>
          </a:xfrm>
        </p:spPr>
        <p:txBody>
          <a:bodyPr wrap="square" lIns="0" rIns="0">
            <a:spAutoFit/>
          </a:bodyPr>
          <a:lstStyle>
            <a:lvl1pPr marL="0" indent="0" algn="l">
              <a:spcBef>
                <a:spcPts val="933"/>
              </a:spcBef>
              <a:buNone/>
              <a:defRPr sz="1000" spc="0" baseline="0">
                <a:solidFill>
                  <a:schemeClr val="bg1"/>
                </a:solidFill>
              </a:defRPr>
            </a:lvl1pPr>
          </a:lstStyle>
          <a:p>
            <a:pPr lvl="0"/>
            <a:endParaRPr lang="en-US" dirty="0"/>
          </a:p>
        </p:txBody>
      </p:sp>
      <p:sp>
        <p:nvSpPr>
          <p:cNvPr id="26" name="Text Placeholder 35">
            <a:extLst>
              <a:ext uri="{FF2B5EF4-FFF2-40B4-BE49-F238E27FC236}">
                <a16:creationId xmlns:a16="http://schemas.microsoft.com/office/drawing/2014/main" id="{6C2AEA06-3F09-40AF-9327-BA3D251656FB}"/>
              </a:ext>
            </a:extLst>
          </p:cNvPr>
          <p:cNvSpPr>
            <a:spLocks noGrp="1"/>
          </p:cNvSpPr>
          <p:nvPr>
            <p:ph type="body" sz="quarter" idx="32" hasCustomPrompt="1"/>
          </p:nvPr>
        </p:nvSpPr>
        <p:spPr>
          <a:xfrm>
            <a:off x="8756310" y="4680812"/>
            <a:ext cx="2626503" cy="585579"/>
          </a:xfrm>
        </p:spPr>
        <p:txBody>
          <a:bodyPr lIns="0" anchor="b">
            <a:noAutofit/>
          </a:bodyPr>
          <a:lstStyle>
            <a:lvl1pPr marL="0" indent="0" algn="l">
              <a:buNone/>
              <a:defRPr sz="3600" spc="50" baseline="0">
                <a:solidFill>
                  <a:schemeClr val="accent2"/>
                </a:solidFill>
              </a:defRPr>
            </a:lvl1pPr>
          </a:lstStyle>
          <a:p>
            <a:pPr lvl="0"/>
            <a:r>
              <a:rPr lang="en-US" dirty="0"/>
              <a:t>#</a:t>
            </a:r>
          </a:p>
        </p:txBody>
      </p:sp>
      <p:sp>
        <p:nvSpPr>
          <p:cNvPr id="29" name="Text Placeholder 27">
            <a:extLst>
              <a:ext uri="{FF2B5EF4-FFF2-40B4-BE49-F238E27FC236}">
                <a16:creationId xmlns:a16="http://schemas.microsoft.com/office/drawing/2014/main" id="{3BF1D560-C55E-41F5-8385-B8DF536E7D8F}"/>
              </a:ext>
            </a:extLst>
          </p:cNvPr>
          <p:cNvSpPr>
            <a:spLocks noGrp="1"/>
          </p:cNvSpPr>
          <p:nvPr>
            <p:ph type="body" sz="quarter" idx="33"/>
          </p:nvPr>
        </p:nvSpPr>
        <p:spPr>
          <a:xfrm>
            <a:off x="8755457" y="5283430"/>
            <a:ext cx="2627358" cy="246221"/>
          </a:xfrm>
        </p:spPr>
        <p:txBody>
          <a:bodyPr wrap="square" lIns="0" rIns="0">
            <a:spAutoFit/>
          </a:bodyPr>
          <a:lstStyle>
            <a:lvl1pPr marL="0" indent="0" algn="l">
              <a:spcBef>
                <a:spcPts val="933"/>
              </a:spcBef>
              <a:buNone/>
              <a:defRPr sz="1000" spc="0" baseline="0">
                <a:solidFill>
                  <a:schemeClr val="bg1"/>
                </a:solidFill>
              </a:defRPr>
            </a:lvl1pPr>
          </a:lstStyle>
          <a:p>
            <a:pPr lvl="0"/>
            <a:endParaRPr lang="en-US" dirty="0"/>
          </a:p>
        </p:txBody>
      </p:sp>
      <p:sp>
        <p:nvSpPr>
          <p:cNvPr id="30" name="Text Placeholder 45">
            <a:extLst>
              <a:ext uri="{FF2B5EF4-FFF2-40B4-BE49-F238E27FC236}">
                <a16:creationId xmlns:a16="http://schemas.microsoft.com/office/drawing/2014/main" id="{3DB58DC9-2EC3-4C7F-9B39-2B037068CFF0}"/>
              </a:ext>
            </a:extLst>
          </p:cNvPr>
          <p:cNvSpPr>
            <a:spLocks noGrp="1"/>
          </p:cNvSpPr>
          <p:nvPr>
            <p:ph type="body" sz="quarter" idx="34"/>
          </p:nvPr>
        </p:nvSpPr>
        <p:spPr>
          <a:xfrm>
            <a:off x="8751529" y="6036134"/>
            <a:ext cx="2626502" cy="123111"/>
          </a:xfrm>
        </p:spPr>
        <p:txBody>
          <a:bodyPr wrap="square" lIns="0" tIns="0" rIns="0" bIns="0">
            <a:spAutoFit/>
          </a:bodyPr>
          <a:lstStyle>
            <a:lvl1pPr marL="0" indent="0" algn="l">
              <a:buNone/>
              <a:defRPr sz="800" i="1">
                <a:solidFill>
                  <a:schemeClr val="accent4"/>
                </a:solidFill>
              </a:defRPr>
            </a:lvl1pPr>
          </a:lstStyle>
          <a:p>
            <a:pPr lvl="0"/>
            <a:endParaRPr lang="en-US" dirty="0"/>
          </a:p>
        </p:txBody>
      </p:sp>
      <p:sp>
        <p:nvSpPr>
          <p:cNvPr id="31" name="Text Placeholder 45">
            <a:extLst>
              <a:ext uri="{FF2B5EF4-FFF2-40B4-BE49-F238E27FC236}">
                <a16:creationId xmlns:a16="http://schemas.microsoft.com/office/drawing/2014/main" id="{F2A349BC-54A0-43BD-BA78-361948B332DC}"/>
              </a:ext>
            </a:extLst>
          </p:cNvPr>
          <p:cNvSpPr>
            <a:spLocks noGrp="1"/>
          </p:cNvSpPr>
          <p:nvPr>
            <p:ph type="body" sz="quarter" idx="25"/>
          </p:nvPr>
        </p:nvSpPr>
        <p:spPr>
          <a:xfrm>
            <a:off x="488178" y="1939777"/>
            <a:ext cx="6286953" cy="1371600"/>
          </a:xfrm>
        </p:spPr>
        <p:txBody>
          <a:bodyPr lIns="0" anchor="b">
            <a:noAutofit/>
          </a:bodyPr>
          <a:lstStyle>
            <a:lvl1pPr marL="0" indent="0" algn="l">
              <a:lnSpc>
                <a:spcPct val="100000"/>
              </a:lnSpc>
              <a:spcBef>
                <a:spcPts val="0"/>
              </a:spcBef>
              <a:buNone/>
              <a:defRPr sz="3600" spc="200" baseline="0">
                <a:solidFill>
                  <a:schemeClr val="accent1"/>
                </a:solidFill>
              </a:defRPr>
            </a:lvl1pPr>
          </a:lstStyle>
          <a:p>
            <a:pPr lvl="0"/>
            <a:endParaRPr lang="en-US" dirty="0"/>
          </a:p>
        </p:txBody>
      </p:sp>
      <p:sp>
        <p:nvSpPr>
          <p:cNvPr id="32" name="Text Placeholder 43">
            <a:extLst>
              <a:ext uri="{FF2B5EF4-FFF2-40B4-BE49-F238E27FC236}">
                <a16:creationId xmlns:a16="http://schemas.microsoft.com/office/drawing/2014/main" id="{49F1D0DD-CD8A-4616-9064-20EEB6F3A657}"/>
              </a:ext>
            </a:extLst>
          </p:cNvPr>
          <p:cNvSpPr>
            <a:spLocks noGrp="1"/>
          </p:cNvSpPr>
          <p:nvPr>
            <p:ph type="body" sz="quarter" idx="26"/>
          </p:nvPr>
        </p:nvSpPr>
        <p:spPr>
          <a:xfrm>
            <a:off x="500021" y="3511637"/>
            <a:ext cx="6286612" cy="2740076"/>
          </a:xfrm>
        </p:spPr>
        <p:txBody>
          <a:bodyPr lIns="0">
            <a:noAutofit/>
          </a:bodyPr>
          <a:lstStyle>
            <a:lvl1pPr marL="0" indent="0">
              <a:lnSpc>
                <a:spcPct val="100000"/>
              </a:lnSpc>
              <a:spcAft>
                <a:spcPts val="600"/>
              </a:spcAft>
              <a:buNone/>
              <a:defRPr sz="1000"/>
            </a:lvl1pPr>
          </a:lstStyle>
          <a:p>
            <a:pPr lvl="0"/>
            <a:endParaRPr lang="en-US" dirty="0"/>
          </a:p>
        </p:txBody>
      </p:sp>
      <p:sp>
        <p:nvSpPr>
          <p:cNvPr id="33" name="Text Placeholder 45">
            <a:extLst>
              <a:ext uri="{FF2B5EF4-FFF2-40B4-BE49-F238E27FC236}">
                <a16:creationId xmlns:a16="http://schemas.microsoft.com/office/drawing/2014/main" id="{1ABE47C9-27B3-41A0-BDD3-00249E40F2F6}"/>
              </a:ext>
            </a:extLst>
          </p:cNvPr>
          <p:cNvSpPr>
            <a:spLocks noGrp="1"/>
          </p:cNvSpPr>
          <p:nvPr>
            <p:ph type="body" sz="quarter" idx="27"/>
          </p:nvPr>
        </p:nvSpPr>
        <p:spPr>
          <a:xfrm>
            <a:off x="500020" y="1375749"/>
            <a:ext cx="6286613" cy="363768"/>
          </a:xfrm>
        </p:spPr>
        <p:txBody>
          <a:bodyPr l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2"/>
                </a:solidFill>
              </a:defRPr>
            </a:lvl1pPr>
          </a:lstStyle>
          <a:p>
            <a:pPr algn="l"/>
            <a:endParaRPr lang="en-US" sz="1200" b="1" dirty="0">
              <a:solidFill>
                <a:srgbClr val="F564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5895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actic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909B68-ED22-42AF-9D38-661D00331A7A}"/>
              </a:ext>
            </a:extLst>
          </p:cNvPr>
          <p:cNvSpPr/>
          <p:nvPr userDrawn="1"/>
        </p:nvSpPr>
        <p:spPr>
          <a:xfrm>
            <a:off x="7668768" y="0"/>
            <a:ext cx="4523232" cy="6858000"/>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14"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124B2CA3-E54D-466C-88A8-8C03BF3D69EB}"/>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488178" y="952499"/>
            <a:ext cx="6286953" cy="1371600"/>
          </a:xfrm>
        </p:spPr>
        <p:txBody>
          <a:bodyPr lIns="0" anchor="b">
            <a:noAutofit/>
          </a:bodyPr>
          <a:lstStyle>
            <a:lvl1pPr marL="0" indent="0" algn="l">
              <a:lnSpc>
                <a:spcPct val="100000"/>
              </a:lnSpc>
              <a:spcBef>
                <a:spcPts val="0"/>
              </a:spcBef>
              <a:buNone/>
              <a:defRPr sz="3600" spc="200" baseline="0">
                <a:solidFill>
                  <a:schemeClr val="accent1"/>
                </a:solidFill>
              </a:defRPr>
            </a:lvl1pPr>
          </a:lstStyle>
          <a:p>
            <a:pPr lvl="0"/>
            <a:endParaRPr lang="en-US" dirty="0"/>
          </a:p>
        </p:txBody>
      </p:sp>
      <p:sp>
        <p:nvSpPr>
          <p:cNvPr id="26" name="Text Placeholder 43">
            <a:extLst>
              <a:ext uri="{FF2B5EF4-FFF2-40B4-BE49-F238E27FC236}">
                <a16:creationId xmlns:a16="http://schemas.microsoft.com/office/drawing/2014/main" id="{02AF7E5E-459A-4AF3-A012-D88818E644CA}"/>
              </a:ext>
            </a:extLst>
          </p:cNvPr>
          <p:cNvSpPr>
            <a:spLocks noGrp="1"/>
          </p:cNvSpPr>
          <p:nvPr>
            <p:ph type="body" sz="quarter" idx="26"/>
          </p:nvPr>
        </p:nvSpPr>
        <p:spPr>
          <a:xfrm>
            <a:off x="500021" y="2523979"/>
            <a:ext cx="6286612" cy="3558040"/>
          </a:xfrm>
        </p:spPr>
        <p:txBody>
          <a:bodyPr lIns="0">
            <a:noAutofit/>
          </a:bodyPr>
          <a:lstStyle>
            <a:lvl1pPr marL="0" indent="0">
              <a:lnSpc>
                <a:spcPct val="100000"/>
              </a:lnSpc>
              <a:spcAft>
                <a:spcPts val="600"/>
              </a:spcAft>
              <a:buNone/>
              <a:defRPr sz="1000"/>
            </a:lvl1pPr>
          </a:lstStyle>
          <a:p>
            <a:pPr lvl="0"/>
            <a:endParaRPr lang="en-US" dirty="0"/>
          </a:p>
        </p:txBody>
      </p:sp>
      <p:sp>
        <p:nvSpPr>
          <p:cNvPr id="27" name="Title 1">
            <a:extLst>
              <a:ext uri="{FF2B5EF4-FFF2-40B4-BE49-F238E27FC236}">
                <a16:creationId xmlns:a16="http://schemas.microsoft.com/office/drawing/2014/main" id="{5A924749-BBCE-4E7E-BC1E-FACA955AF06E}"/>
              </a:ext>
            </a:extLst>
          </p:cNvPr>
          <p:cNvSpPr>
            <a:spLocks noGrp="1"/>
          </p:cNvSpPr>
          <p:nvPr>
            <p:ph type="title"/>
          </p:nvPr>
        </p:nvSpPr>
        <p:spPr>
          <a:xfrm>
            <a:off x="512065" y="579766"/>
            <a:ext cx="6284383" cy="265976"/>
          </a:xfrm>
        </p:spPr>
        <p:txBody>
          <a:bodyPr lIns="0" tIns="0" rIns="0" bIns="0">
            <a:noAutofit/>
          </a:bodyPr>
          <a:lstStyle>
            <a:lvl1pPr>
              <a:defRPr sz="1200" b="1">
                <a:solidFill>
                  <a:schemeClr val="accent2"/>
                </a:solidFill>
              </a:defRPr>
            </a:lvl1pPr>
          </a:lstStyle>
          <a:p>
            <a:r>
              <a:rPr lang="en-US"/>
              <a:t>Click to edit Master title style</a:t>
            </a:r>
          </a:p>
        </p:txBody>
      </p:sp>
      <p:sp>
        <p:nvSpPr>
          <p:cNvPr id="28" name="Text Placeholder 35">
            <a:extLst>
              <a:ext uri="{FF2B5EF4-FFF2-40B4-BE49-F238E27FC236}">
                <a16:creationId xmlns:a16="http://schemas.microsoft.com/office/drawing/2014/main" id="{E19A1170-62DF-4370-87E9-94604D686862}"/>
              </a:ext>
            </a:extLst>
          </p:cNvPr>
          <p:cNvSpPr>
            <a:spLocks noGrp="1"/>
          </p:cNvSpPr>
          <p:nvPr>
            <p:ph type="body" sz="quarter" idx="16" hasCustomPrompt="1"/>
          </p:nvPr>
        </p:nvSpPr>
        <p:spPr>
          <a:xfrm>
            <a:off x="8753045" y="539211"/>
            <a:ext cx="2626503" cy="585579"/>
          </a:xfrm>
        </p:spPr>
        <p:txBody>
          <a:bodyPr lIns="0" anchor="b">
            <a:noAutofit/>
          </a:bodyPr>
          <a:lstStyle>
            <a:lvl1pPr marL="0" indent="0" algn="l">
              <a:buNone/>
              <a:defRPr sz="3600" spc="50" baseline="0">
                <a:solidFill>
                  <a:schemeClr val="accent2"/>
                </a:solidFill>
              </a:defRPr>
            </a:lvl1pPr>
          </a:lstStyle>
          <a:p>
            <a:pPr lvl="0"/>
            <a:r>
              <a:rPr lang="en-US" dirty="0"/>
              <a:t>#</a:t>
            </a:r>
          </a:p>
        </p:txBody>
      </p:sp>
      <p:sp>
        <p:nvSpPr>
          <p:cNvPr id="29" name="Text Placeholder 27">
            <a:extLst>
              <a:ext uri="{FF2B5EF4-FFF2-40B4-BE49-F238E27FC236}">
                <a16:creationId xmlns:a16="http://schemas.microsoft.com/office/drawing/2014/main" id="{D8B7FC98-31AE-47FE-9E0C-7D388A05E087}"/>
              </a:ext>
            </a:extLst>
          </p:cNvPr>
          <p:cNvSpPr>
            <a:spLocks noGrp="1"/>
          </p:cNvSpPr>
          <p:nvPr>
            <p:ph type="body" sz="quarter" idx="17"/>
          </p:nvPr>
        </p:nvSpPr>
        <p:spPr>
          <a:xfrm>
            <a:off x="8752191" y="1141829"/>
            <a:ext cx="2627358" cy="246221"/>
          </a:xfrm>
        </p:spPr>
        <p:txBody>
          <a:bodyPr wrap="square" lIns="0" rIns="0">
            <a:spAutoFit/>
          </a:bodyPr>
          <a:lstStyle>
            <a:lvl1pPr marL="0" indent="0" algn="l">
              <a:spcBef>
                <a:spcPts val="933"/>
              </a:spcBef>
              <a:buNone/>
              <a:defRPr sz="1000" spc="0" baseline="0">
                <a:solidFill>
                  <a:schemeClr val="bg1"/>
                </a:solidFill>
              </a:defRPr>
            </a:lvl1pPr>
          </a:lstStyle>
          <a:p>
            <a:pPr lvl="0"/>
            <a:endParaRPr lang="en-US" dirty="0"/>
          </a:p>
        </p:txBody>
      </p:sp>
      <p:sp>
        <p:nvSpPr>
          <p:cNvPr id="31" name="Text Placeholder 35">
            <a:extLst>
              <a:ext uri="{FF2B5EF4-FFF2-40B4-BE49-F238E27FC236}">
                <a16:creationId xmlns:a16="http://schemas.microsoft.com/office/drawing/2014/main" id="{634AF295-78E7-4C56-945D-0E844F96709B}"/>
              </a:ext>
            </a:extLst>
          </p:cNvPr>
          <p:cNvSpPr>
            <a:spLocks noGrp="1"/>
          </p:cNvSpPr>
          <p:nvPr>
            <p:ph type="body" sz="quarter" idx="28" hasCustomPrompt="1"/>
          </p:nvPr>
        </p:nvSpPr>
        <p:spPr>
          <a:xfrm>
            <a:off x="8752288" y="1921362"/>
            <a:ext cx="2626503" cy="585579"/>
          </a:xfrm>
        </p:spPr>
        <p:txBody>
          <a:bodyPr lIns="0" anchor="b">
            <a:noAutofit/>
          </a:bodyPr>
          <a:lstStyle>
            <a:lvl1pPr marL="0" indent="0" algn="l">
              <a:buNone/>
              <a:defRPr sz="3600" spc="50" baseline="0">
                <a:solidFill>
                  <a:schemeClr val="accent2"/>
                </a:solidFill>
              </a:defRPr>
            </a:lvl1pPr>
          </a:lstStyle>
          <a:p>
            <a:pPr lvl="0"/>
            <a:r>
              <a:rPr lang="en-US" dirty="0"/>
              <a:t>#</a:t>
            </a:r>
          </a:p>
        </p:txBody>
      </p:sp>
      <p:sp>
        <p:nvSpPr>
          <p:cNvPr id="32" name="Text Placeholder 27">
            <a:extLst>
              <a:ext uri="{FF2B5EF4-FFF2-40B4-BE49-F238E27FC236}">
                <a16:creationId xmlns:a16="http://schemas.microsoft.com/office/drawing/2014/main" id="{151ACEFA-20B6-4658-9EF2-A89F665F9428}"/>
              </a:ext>
            </a:extLst>
          </p:cNvPr>
          <p:cNvSpPr>
            <a:spLocks noGrp="1"/>
          </p:cNvSpPr>
          <p:nvPr>
            <p:ph type="body" sz="quarter" idx="29"/>
          </p:nvPr>
        </p:nvSpPr>
        <p:spPr>
          <a:xfrm>
            <a:off x="8751434" y="2523980"/>
            <a:ext cx="2627358" cy="246221"/>
          </a:xfrm>
        </p:spPr>
        <p:txBody>
          <a:bodyPr wrap="square" lIns="0" rIns="0">
            <a:spAutoFit/>
          </a:bodyPr>
          <a:lstStyle>
            <a:lvl1pPr marL="0" indent="0" algn="l">
              <a:spcBef>
                <a:spcPts val="933"/>
              </a:spcBef>
              <a:buNone/>
              <a:defRPr sz="1000" spc="0" baseline="0">
                <a:solidFill>
                  <a:schemeClr val="bg1"/>
                </a:solidFill>
              </a:defRPr>
            </a:lvl1pPr>
          </a:lstStyle>
          <a:p>
            <a:pPr lvl="0"/>
            <a:endParaRPr lang="en-US" dirty="0"/>
          </a:p>
        </p:txBody>
      </p:sp>
      <p:sp>
        <p:nvSpPr>
          <p:cNvPr id="33" name="Text Placeholder 35">
            <a:extLst>
              <a:ext uri="{FF2B5EF4-FFF2-40B4-BE49-F238E27FC236}">
                <a16:creationId xmlns:a16="http://schemas.microsoft.com/office/drawing/2014/main" id="{3496CECA-4B32-4B1C-BD37-36F73F0E71F1}"/>
              </a:ext>
            </a:extLst>
          </p:cNvPr>
          <p:cNvSpPr>
            <a:spLocks noGrp="1"/>
          </p:cNvSpPr>
          <p:nvPr>
            <p:ph type="body" sz="quarter" idx="30" hasCustomPrompt="1"/>
          </p:nvPr>
        </p:nvSpPr>
        <p:spPr>
          <a:xfrm>
            <a:off x="8764438" y="3302598"/>
            <a:ext cx="2626503" cy="585579"/>
          </a:xfrm>
        </p:spPr>
        <p:txBody>
          <a:bodyPr lIns="0" anchor="b">
            <a:noAutofit/>
          </a:bodyPr>
          <a:lstStyle>
            <a:lvl1pPr marL="0" indent="0" algn="l">
              <a:buNone/>
              <a:defRPr sz="3600" spc="50" baseline="0">
                <a:solidFill>
                  <a:schemeClr val="accent2"/>
                </a:solidFill>
              </a:defRPr>
            </a:lvl1pPr>
          </a:lstStyle>
          <a:p>
            <a:pPr lvl="0"/>
            <a:r>
              <a:rPr lang="en-US" dirty="0"/>
              <a:t>#</a:t>
            </a:r>
          </a:p>
        </p:txBody>
      </p:sp>
      <p:sp>
        <p:nvSpPr>
          <p:cNvPr id="34" name="Text Placeholder 27">
            <a:extLst>
              <a:ext uri="{FF2B5EF4-FFF2-40B4-BE49-F238E27FC236}">
                <a16:creationId xmlns:a16="http://schemas.microsoft.com/office/drawing/2014/main" id="{40C46B8A-6A6D-4463-BDDE-A0D65570288E}"/>
              </a:ext>
            </a:extLst>
          </p:cNvPr>
          <p:cNvSpPr>
            <a:spLocks noGrp="1"/>
          </p:cNvSpPr>
          <p:nvPr>
            <p:ph type="body" sz="quarter" idx="31"/>
          </p:nvPr>
        </p:nvSpPr>
        <p:spPr>
          <a:xfrm>
            <a:off x="8763585" y="3905217"/>
            <a:ext cx="2627358" cy="246221"/>
          </a:xfrm>
        </p:spPr>
        <p:txBody>
          <a:bodyPr wrap="square" lIns="0" rIns="0">
            <a:spAutoFit/>
          </a:bodyPr>
          <a:lstStyle>
            <a:lvl1pPr marL="0" indent="0" algn="l">
              <a:spcBef>
                <a:spcPts val="933"/>
              </a:spcBef>
              <a:buNone/>
              <a:defRPr sz="1000" spc="0" baseline="0">
                <a:solidFill>
                  <a:schemeClr val="bg1"/>
                </a:solidFill>
              </a:defRPr>
            </a:lvl1pPr>
          </a:lstStyle>
          <a:p>
            <a:pPr lvl="0"/>
            <a:endParaRPr lang="en-US" dirty="0"/>
          </a:p>
        </p:txBody>
      </p:sp>
      <p:sp>
        <p:nvSpPr>
          <p:cNvPr id="35" name="Text Placeholder 35">
            <a:extLst>
              <a:ext uri="{FF2B5EF4-FFF2-40B4-BE49-F238E27FC236}">
                <a16:creationId xmlns:a16="http://schemas.microsoft.com/office/drawing/2014/main" id="{76CC78D6-9638-458A-89BE-E950FB89172A}"/>
              </a:ext>
            </a:extLst>
          </p:cNvPr>
          <p:cNvSpPr>
            <a:spLocks noGrp="1"/>
          </p:cNvSpPr>
          <p:nvPr>
            <p:ph type="body" sz="quarter" idx="32" hasCustomPrompt="1"/>
          </p:nvPr>
        </p:nvSpPr>
        <p:spPr>
          <a:xfrm>
            <a:off x="8756310" y="4680812"/>
            <a:ext cx="2626503" cy="585579"/>
          </a:xfrm>
        </p:spPr>
        <p:txBody>
          <a:bodyPr lIns="0" anchor="b">
            <a:noAutofit/>
          </a:bodyPr>
          <a:lstStyle>
            <a:lvl1pPr marL="0" indent="0" algn="l">
              <a:buNone/>
              <a:defRPr sz="3600" spc="50" baseline="0">
                <a:solidFill>
                  <a:schemeClr val="accent2"/>
                </a:solidFill>
              </a:defRPr>
            </a:lvl1pPr>
          </a:lstStyle>
          <a:p>
            <a:pPr lvl="0"/>
            <a:r>
              <a:rPr lang="en-US" dirty="0"/>
              <a:t>#</a:t>
            </a:r>
          </a:p>
        </p:txBody>
      </p:sp>
      <p:sp>
        <p:nvSpPr>
          <p:cNvPr id="36" name="Text Placeholder 27">
            <a:extLst>
              <a:ext uri="{FF2B5EF4-FFF2-40B4-BE49-F238E27FC236}">
                <a16:creationId xmlns:a16="http://schemas.microsoft.com/office/drawing/2014/main" id="{7AF31429-6948-4152-B11D-8AF327E9034D}"/>
              </a:ext>
            </a:extLst>
          </p:cNvPr>
          <p:cNvSpPr>
            <a:spLocks noGrp="1"/>
          </p:cNvSpPr>
          <p:nvPr>
            <p:ph type="body" sz="quarter" idx="33"/>
          </p:nvPr>
        </p:nvSpPr>
        <p:spPr>
          <a:xfrm>
            <a:off x="8755457" y="5283430"/>
            <a:ext cx="2627358" cy="246221"/>
          </a:xfrm>
        </p:spPr>
        <p:txBody>
          <a:bodyPr wrap="square" lIns="0" rIns="0">
            <a:spAutoFit/>
          </a:bodyPr>
          <a:lstStyle>
            <a:lvl1pPr marL="0" indent="0" algn="l">
              <a:spcBef>
                <a:spcPts val="933"/>
              </a:spcBef>
              <a:buNone/>
              <a:defRPr sz="1000" spc="0" baseline="0">
                <a:solidFill>
                  <a:schemeClr val="bg1"/>
                </a:solidFill>
              </a:defRPr>
            </a:lvl1pPr>
          </a:lstStyle>
          <a:p>
            <a:pPr lvl="0"/>
            <a:endParaRPr lang="en-US" dirty="0"/>
          </a:p>
        </p:txBody>
      </p:sp>
      <p:sp>
        <p:nvSpPr>
          <p:cNvPr id="37" name="Text Placeholder 45">
            <a:extLst>
              <a:ext uri="{FF2B5EF4-FFF2-40B4-BE49-F238E27FC236}">
                <a16:creationId xmlns:a16="http://schemas.microsoft.com/office/drawing/2014/main" id="{9D8749C9-7345-4353-BF4D-205647DBAE7C}"/>
              </a:ext>
            </a:extLst>
          </p:cNvPr>
          <p:cNvSpPr>
            <a:spLocks noGrp="1"/>
          </p:cNvSpPr>
          <p:nvPr>
            <p:ph type="body" sz="quarter" idx="34"/>
          </p:nvPr>
        </p:nvSpPr>
        <p:spPr>
          <a:xfrm>
            <a:off x="8751529" y="6036134"/>
            <a:ext cx="2626502" cy="123111"/>
          </a:xfrm>
        </p:spPr>
        <p:txBody>
          <a:bodyPr wrap="square" lIns="0" tIns="0" rIns="0" bIns="0">
            <a:spAutoFit/>
          </a:bodyPr>
          <a:lstStyle>
            <a:lvl1pPr marL="0" indent="0" algn="l">
              <a:buNone/>
              <a:defRPr sz="800" i="1">
                <a:solidFill>
                  <a:schemeClr val="accent4"/>
                </a:solidFill>
              </a:defRPr>
            </a:lvl1pPr>
          </a:lstStyle>
          <a:p>
            <a:pPr lvl="0"/>
            <a:endParaRPr lang="en-US" dirty="0"/>
          </a:p>
        </p:txBody>
      </p:sp>
    </p:spTree>
    <p:extLst>
      <p:ext uri="{BB962C8B-B14F-4D97-AF65-F5344CB8AC3E}">
        <p14:creationId xmlns:p14="http://schemas.microsoft.com/office/powerpoint/2010/main" val="35617413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actice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A60F48-D0D6-40C1-9601-EBD299D59F57}"/>
              </a:ext>
            </a:extLst>
          </p:cNvPr>
          <p:cNvSpPr/>
          <p:nvPr userDrawn="1"/>
        </p:nvSpPr>
        <p:spPr>
          <a:xfrm>
            <a:off x="7398881" y="0"/>
            <a:ext cx="4793121" cy="6858000"/>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31" name="Text Placeholder 45">
            <a:extLst>
              <a:ext uri="{FF2B5EF4-FFF2-40B4-BE49-F238E27FC236}">
                <a16:creationId xmlns:a16="http://schemas.microsoft.com/office/drawing/2014/main" id="{BE0C5F46-E2DC-4931-8277-A0CF0999A0AF}"/>
              </a:ext>
            </a:extLst>
          </p:cNvPr>
          <p:cNvSpPr>
            <a:spLocks noGrp="1"/>
          </p:cNvSpPr>
          <p:nvPr>
            <p:ph type="body" sz="quarter" idx="25"/>
          </p:nvPr>
        </p:nvSpPr>
        <p:spPr>
          <a:xfrm>
            <a:off x="488178" y="1939777"/>
            <a:ext cx="6286953" cy="1371600"/>
          </a:xfrm>
        </p:spPr>
        <p:txBody>
          <a:bodyPr lIns="0" anchor="b">
            <a:noAutofit/>
          </a:bodyPr>
          <a:lstStyle>
            <a:lvl1pPr marL="0" indent="0" algn="l">
              <a:lnSpc>
                <a:spcPct val="100000"/>
              </a:lnSpc>
              <a:spcBef>
                <a:spcPts val="0"/>
              </a:spcBef>
              <a:buNone/>
              <a:defRPr sz="3600" spc="200" baseline="0">
                <a:solidFill>
                  <a:schemeClr val="accent1"/>
                </a:solidFill>
              </a:defRPr>
            </a:lvl1pPr>
          </a:lstStyle>
          <a:p>
            <a:pPr lvl="0"/>
            <a:endParaRPr lang="en-US" dirty="0"/>
          </a:p>
        </p:txBody>
      </p:sp>
      <p:sp>
        <p:nvSpPr>
          <p:cNvPr id="32" name="Text Placeholder 43">
            <a:extLst>
              <a:ext uri="{FF2B5EF4-FFF2-40B4-BE49-F238E27FC236}">
                <a16:creationId xmlns:a16="http://schemas.microsoft.com/office/drawing/2014/main" id="{95B47872-8B09-4D5A-AFC2-3F49CDF990A9}"/>
              </a:ext>
            </a:extLst>
          </p:cNvPr>
          <p:cNvSpPr>
            <a:spLocks noGrp="1"/>
          </p:cNvSpPr>
          <p:nvPr>
            <p:ph type="body" sz="quarter" idx="26"/>
          </p:nvPr>
        </p:nvSpPr>
        <p:spPr>
          <a:xfrm>
            <a:off x="500021" y="3511637"/>
            <a:ext cx="6286612" cy="2740076"/>
          </a:xfrm>
        </p:spPr>
        <p:txBody>
          <a:bodyPr lIns="0">
            <a:noAutofit/>
          </a:bodyPr>
          <a:lstStyle>
            <a:lvl1pPr marL="0" indent="0">
              <a:lnSpc>
                <a:spcPct val="100000"/>
              </a:lnSpc>
              <a:spcAft>
                <a:spcPts val="600"/>
              </a:spcAft>
              <a:buNone/>
              <a:defRPr sz="1000"/>
            </a:lvl1pPr>
          </a:lstStyle>
          <a:p>
            <a:pPr lvl="0"/>
            <a:endParaRPr lang="en-US" dirty="0"/>
          </a:p>
        </p:txBody>
      </p:sp>
      <p:sp>
        <p:nvSpPr>
          <p:cNvPr id="33" name="Text Placeholder 45">
            <a:extLst>
              <a:ext uri="{FF2B5EF4-FFF2-40B4-BE49-F238E27FC236}">
                <a16:creationId xmlns:a16="http://schemas.microsoft.com/office/drawing/2014/main" id="{7374BF27-0794-4B90-9089-DE49EFC3B1DD}"/>
              </a:ext>
            </a:extLst>
          </p:cNvPr>
          <p:cNvSpPr>
            <a:spLocks noGrp="1"/>
          </p:cNvSpPr>
          <p:nvPr>
            <p:ph type="body" sz="quarter" idx="27"/>
          </p:nvPr>
        </p:nvSpPr>
        <p:spPr>
          <a:xfrm>
            <a:off x="500020" y="1375749"/>
            <a:ext cx="6286613" cy="363768"/>
          </a:xfrm>
        </p:spPr>
        <p:txBody>
          <a:bodyPr l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2"/>
                </a:solidFill>
              </a:defRPr>
            </a:lvl1pPr>
          </a:lstStyle>
          <a:p>
            <a:pPr algn="l"/>
            <a:endParaRPr lang="en-US" sz="1200" b="1" dirty="0">
              <a:solidFill>
                <a:srgbClr val="F56461"/>
              </a:solidFill>
              <a:latin typeface="Arial" panose="020B0604020202020204" pitchFamily="34" charset="0"/>
              <a:cs typeface="Arial" panose="020B0604020202020204" pitchFamily="34" charset="0"/>
            </a:endParaRPr>
          </a:p>
        </p:txBody>
      </p:sp>
      <p:sp>
        <p:nvSpPr>
          <p:cNvPr id="12" name="Text Placeholder 45">
            <a:extLst>
              <a:ext uri="{FF2B5EF4-FFF2-40B4-BE49-F238E27FC236}">
                <a16:creationId xmlns:a16="http://schemas.microsoft.com/office/drawing/2014/main" id="{BBA2546F-1229-4F37-A1F8-0AFF14567895}"/>
              </a:ext>
            </a:extLst>
          </p:cNvPr>
          <p:cNvSpPr>
            <a:spLocks noGrp="1"/>
          </p:cNvSpPr>
          <p:nvPr>
            <p:ph type="body" sz="quarter" idx="28"/>
          </p:nvPr>
        </p:nvSpPr>
        <p:spPr>
          <a:xfrm>
            <a:off x="8182289" y="1510748"/>
            <a:ext cx="3196911" cy="4972492"/>
          </a:xfrm>
        </p:spPr>
        <p:txBody>
          <a:bodyPr>
            <a:noAutofit/>
          </a:bodyPr>
          <a:lstStyle>
            <a:lvl1pPr marL="171450" indent="-171450" algn="l">
              <a:lnSpc>
                <a:spcPct val="100000"/>
              </a:lnSpc>
              <a:spcAft>
                <a:spcPts val="600"/>
              </a:spcAft>
              <a:buClr>
                <a:srgbClr val="F56461"/>
              </a:buClr>
              <a:buFont typeface="Arial" panose="020B0604020202020204" pitchFamily="34" charset="0"/>
              <a:buChar char="•"/>
              <a:defRPr sz="1200">
                <a:solidFill>
                  <a:schemeClr val="bg1"/>
                </a:solidFill>
              </a:defRPr>
            </a:lvl1pPr>
          </a:lstStyle>
          <a:p>
            <a:pPr lvl="0"/>
            <a:endParaRPr lang="en-US" dirty="0"/>
          </a:p>
        </p:txBody>
      </p:sp>
      <p:sp>
        <p:nvSpPr>
          <p:cNvPr id="13" name="Text Placeholder 45">
            <a:extLst>
              <a:ext uri="{FF2B5EF4-FFF2-40B4-BE49-F238E27FC236}">
                <a16:creationId xmlns:a16="http://schemas.microsoft.com/office/drawing/2014/main" id="{A257B0D8-7B22-455D-B1E4-C16C86A64964}"/>
              </a:ext>
            </a:extLst>
          </p:cNvPr>
          <p:cNvSpPr>
            <a:spLocks noGrp="1"/>
          </p:cNvSpPr>
          <p:nvPr>
            <p:ph type="body" sz="quarter" idx="29"/>
          </p:nvPr>
        </p:nvSpPr>
        <p:spPr>
          <a:xfrm>
            <a:off x="8182289" y="894521"/>
            <a:ext cx="3196911" cy="540338"/>
          </a:xfrm>
        </p:spPr>
        <p:txBody>
          <a:bodyPr anchor="b">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2"/>
                </a:solidFill>
              </a:defRPr>
            </a:lvl1pPr>
          </a:lstStyle>
          <a:p>
            <a:pPr algn="l"/>
            <a:endParaRPr lang="en-US" sz="1200" b="1" dirty="0">
              <a:solidFill>
                <a:srgbClr val="F5646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C1AE4C6-0406-48CE-8142-F2B391627994}"/>
              </a:ext>
            </a:extLst>
          </p:cNvPr>
          <p:cNvSpPr/>
          <p:nvPr userDrawn="1"/>
        </p:nvSpPr>
        <p:spPr>
          <a:xfrm>
            <a:off x="11533632" y="6501385"/>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327821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Practice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60931-9171-4437-A109-7FF24090A293}"/>
              </a:ext>
            </a:extLst>
          </p:cNvPr>
          <p:cNvSpPr/>
          <p:nvPr userDrawn="1"/>
        </p:nvSpPr>
        <p:spPr>
          <a:xfrm>
            <a:off x="1" y="0"/>
            <a:ext cx="47931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124B2CA3-E54D-466C-88A8-8C03BF3D69EB}"/>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1" name="Text Placeholder 45">
            <a:extLst>
              <a:ext uri="{FF2B5EF4-FFF2-40B4-BE49-F238E27FC236}">
                <a16:creationId xmlns:a16="http://schemas.microsoft.com/office/drawing/2014/main" id="{BE0C5F46-E2DC-4931-8277-A0CF0999A0AF}"/>
              </a:ext>
            </a:extLst>
          </p:cNvPr>
          <p:cNvSpPr>
            <a:spLocks noGrp="1"/>
          </p:cNvSpPr>
          <p:nvPr>
            <p:ph type="body" sz="quarter" idx="25"/>
          </p:nvPr>
        </p:nvSpPr>
        <p:spPr>
          <a:xfrm>
            <a:off x="5399466" y="1939778"/>
            <a:ext cx="6286953" cy="1371600"/>
          </a:xfrm>
        </p:spPr>
        <p:txBody>
          <a:bodyPr lIns="0" anchor="b">
            <a:noAutofit/>
          </a:bodyPr>
          <a:lstStyle>
            <a:lvl1pPr marL="0" indent="0" algn="l">
              <a:lnSpc>
                <a:spcPct val="100000"/>
              </a:lnSpc>
              <a:spcBef>
                <a:spcPts val="0"/>
              </a:spcBef>
              <a:buNone/>
              <a:defRPr sz="3600" spc="200" baseline="0">
                <a:solidFill>
                  <a:schemeClr val="accent1"/>
                </a:solidFill>
              </a:defRPr>
            </a:lvl1pPr>
          </a:lstStyle>
          <a:p>
            <a:pPr lvl="0"/>
            <a:endParaRPr lang="en-US" dirty="0"/>
          </a:p>
        </p:txBody>
      </p:sp>
      <p:sp>
        <p:nvSpPr>
          <p:cNvPr id="32" name="Text Placeholder 43">
            <a:extLst>
              <a:ext uri="{FF2B5EF4-FFF2-40B4-BE49-F238E27FC236}">
                <a16:creationId xmlns:a16="http://schemas.microsoft.com/office/drawing/2014/main" id="{95B47872-8B09-4D5A-AFC2-3F49CDF990A9}"/>
              </a:ext>
            </a:extLst>
          </p:cNvPr>
          <p:cNvSpPr>
            <a:spLocks noGrp="1"/>
          </p:cNvSpPr>
          <p:nvPr>
            <p:ph type="body" sz="quarter" idx="26"/>
          </p:nvPr>
        </p:nvSpPr>
        <p:spPr>
          <a:xfrm>
            <a:off x="5399807" y="3511639"/>
            <a:ext cx="6286612" cy="2740074"/>
          </a:xfrm>
        </p:spPr>
        <p:txBody>
          <a:bodyPr lIns="0">
            <a:noAutofit/>
          </a:bodyPr>
          <a:lstStyle>
            <a:lvl1pPr marL="0" indent="0">
              <a:lnSpc>
                <a:spcPct val="100000"/>
              </a:lnSpc>
              <a:spcAft>
                <a:spcPts val="600"/>
              </a:spcAft>
              <a:buNone/>
              <a:defRPr sz="1000">
                <a:solidFill>
                  <a:schemeClr val="tx1"/>
                </a:solidFill>
              </a:defRPr>
            </a:lvl1pPr>
          </a:lstStyle>
          <a:p>
            <a:pPr lvl="0"/>
            <a:endParaRPr lang="en-US" dirty="0"/>
          </a:p>
        </p:txBody>
      </p:sp>
      <p:sp>
        <p:nvSpPr>
          <p:cNvPr id="33" name="Text Placeholder 45">
            <a:extLst>
              <a:ext uri="{FF2B5EF4-FFF2-40B4-BE49-F238E27FC236}">
                <a16:creationId xmlns:a16="http://schemas.microsoft.com/office/drawing/2014/main" id="{7374BF27-0794-4B90-9089-DE49EFC3B1DD}"/>
              </a:ext>
            </a:extLst>
          </p:cNvPr>
          <p:cNvSpPr>
            <a:spLocks noGrp="1"/>
          </p:cNvSpPr>
          <p:nvPr>
            <p:ph type="body" sz="quarter" idx="27"/>
          </p:nvPr>
        </p:nvSpPr>
        <p:spPr>
          <a:xfrm>
            <a:off x="5399807" y="1375749"/>
            <a:ext cx="6286613" cy="363768"/>
          </a:xfrm>
        </p:spPr>
        <p:txBody>
          <a:bodyPr l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2"/>
                </a:solidFill>
              </a:defRPr>
            </a:lvl1pPr>
          </a:lstStyle>
          <a:p>
            <a:pPr algn="l"/>
            <a:endParaRPr lang="en-US" sz="1200" b="1" dirty="0">
              <a:solidFill>
                <a:srgbClr val="F56461"/>
              </a:solidFill>
              <a:latin typeface="Arial" panose="020B0604020202020204" pitchFamily="34" charset="0"/>
              <a:cs typeface="Arial" panose="020B0604020202020204" pitchFamily="34" charset="0"/>
            </a:endParaRPr>
          </a:p>
        </p:txBody>
      </p:sp>
      <p:sp>
        <p:nvSpPr>
          <p:cNvPr id="13" name="Text Placeholder 45">
            <a:extLst>
              <a:ext uri="{FF2B5EF4-FFF2-40B4-BE49-F238E27FC236}">
                <a16:creationId xmlns:a16="http://schemas.microsoft.com/office/drawing/2014/main" id="{A257B0D8-7B22-455D-B1E4-C16C86A64964}"/>
              </a:ext>
            </a:extLst>
          </p:cNvPr>
          <p:cNvSpPr>
            <a:spLocks noGrp="1"/>
          </p:cNvSpPr>
          <p:nvPr>
            <p:ph type="body" sz="quarter" idx="29"/>
          </p:nvPr>
        </p:nvSpPr>
        <p:spPr>
          <a:xfrm>
            <a:off x="812800" y="1969696"/>
            <a:ext cx="3049715" cy="540338"/>
          </a:xfrm>
        </p:spPr>
        <p:txBody>
          <a:bodyPr anchor="b">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a:solidFill>
                  <a:schemeClr val="accent2"/>
                </a:solidFill>
              </a:defRPr>
            </a:lvl1pPr>
          </a:lstStyle>
          <a:p>
            <a:pPr algn="l"/>
            <a:endParaRPr lang="en-US" sz="1200" b="1" dirty="0">
              <a:solidFill>
                <a:srgbClr val="F5646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782D240F-915D-4D54-9CB9-ECEC04E2F803}"/>
              </a:ext>
            </a:extLst>
          </p:cNvPr>
          <p:cNvSpPr>
            <a:spLocks noGrp="1"/>
          </p:cNvSpPr>
          <p:nvPr>
            <p:ph type="body" sz="quarter" idx="30"/>
          </p:nvPr>
        </p:nvSpPr>
        <p:spPr>
          <a:xfrm>
            <a:off x="812800" y="2562558"/>
            <a:ext cx="3050117" cy="230832"/>
          </a:xfrm>
        </p:spPr>
        <p:txBody>
          <a:bodyPr>
            <a:spAutoFit/>
          </a:bodyPr>
          <a:lstStyle>
            <a:lvl1pPr marL="0" indent="0">
              <a:buFontTx/>
              <a:buNone/>
              <a:defRPr>
                <a:solidFill>
                  <a:schemeClr val="bg1"/>
                </a:solidFill>
              </a:defRPr>
            </a:lvl1pPr>
          </a:lstStyle>
          <a:p>
            <a:pPr lvl="0"/>
            <a:r>
              <a:rPr lang="en-US" dirty="0"/>
              <a:t>Click to edit Master text styles</a:t>
            </a:r>
          </a:p>
        </p:txBody>
      </p:sp>
      <p:sp>
        <p:nvSpPr>
          <p:cNvPr id="14" name="Text Placeholder 45">
            <a:extLst>
              <a:ext uri="{FF2B5EF4-FFF2-40B4-BE49-F238E27FC236}">
                <a16:creationId xmlns:a16="http://schemas.microsoft.com/office/drawing/2014/main" id="{EEB50018-D2CA-4D3F-A719-1D301F3EB93A}"/>
              </a:ext>
            </a:extLst>
          </p:cNvPr>
          <p:cNvSpPr>
            <a:spLocks noGrp="1"/>
          </p:cNvSpPr>
          <p:nvPr>
            <p:ph type="body" sz="quarter" idx="31"/>
          </p:nvPr>
        </p:nvSpPr>
        <p:spPr>
          <a:xfrm>
            <a:off x="812800" y="3973668"/>
            <a:ext cx="3049715" cy="540338"/>
          </a:xfrm>
        </p:spPr>
        <p:txBody>
          <a:bodyPr anchor="b">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a:solidFill>
                  <a:schemeClr val="accent2"/>
                </a:solidFill>
              </a:defRPr>
            </a:lvl1pPr>
          </a:lstStyle>
          <a:p>
            <a:pPr algn="l"/>
            <a:endParaRPr lang="en-US" sz="1200" b="1" dirty="0">
              <a:solidFill>
                <a:srgbClr val="F56461"/>
              </a:solidFill>
              <a:latin typeface="Arial" panose="020B0604020202020204" pitchFamily="34" charset="0"/>
              <a:cs typeface="Arial" panose="020B0604020202020204" pitchFamily="34" charset="0"/>
            </a:endParaRPr>
          </a:p>
        </p:txBody>
      </p:sp>
      <p:sp>
        <p:nvSpPr>
          <p:cNvPr id="15" name="Text Placeholder 3">
            <a:extLst>
              <a:ext uri="{FF2B5EF4-FFF2-40B4-BE49-F238E27FC236}">
                <a16:creationId xmlns:a16="http://schemas.microsoft.com/office/drawing/2014/main" id="{3F5F9245-55A9-4F59-B324-73B213C237AB}"/>
              </a:ext>
            </a:extLst>
          </p:cNvPr>
          <p:cNvSpPr>
            <a:spLocks noGrp="1"/>
          </p:cNvSpPr>
          <p:nvPr>
            <p:ph type="body" sz="quarter" idx="32"/>
          </p:nvPr>
        </p:nvSpPr>
        <p:spPr>
          <a:xfrm>
            <a:off x="812800" y="4570021"/>
            <a:ext cx="3050117" cy="230832"/>
          </a:xfrm>
        </p:spPr>
        <p:txBody>
          <a:bodyPr>
            <a:spAutoFit/>
          </a:bodyPr>
          <a:lstStyle>
            <a:lvl1pPr marL="0" indent="0">
              <a:buFontTx/>
              <a:buNone/>
              <a:defRPr>
                <a:solidFill>
                  <a:schemeClr val="bg1"/>
                </a:solidFill>
              </a:defRPr>
            </a:lvl1pPr>
          </a:lstStyle>
          <a:p>
            <a:pPr lvl="0"/>
            <a:r>
              <a:rPr lang="en-US" dirty="0"/>
              <a:t>Click to edit Master text styles</a:t>
            </a:r>
          </a:p>
        </p:txBody>
      </p:sp>
      <p:sp>
        <p:nvSpPr>
          <p:cNvPr id="16" name="Rectangle 15">
            <a:extLst>
              <a:ext uri="{FF2B5EF4-FFF2-40B4-BE49-F238E27FC236}">
                <a16:creationId xmlns:a16="http://schemas.microsoft.com/office/drawing/2014/main" id="{0D96FE2D-81EA-49CB-8607-E5FB3CF31468}"/>
              </a:ext>
            </a:extLst>
          </p:cNvPr>
          <p:cNvSpPr/>
          <p:nvPr userDrawn="1"/>
        </p:nvSpPr>
        <p:spPr>
          <a:xfrm>
            <a:off x="11533533" y="6499866"/>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srgbClr val="1F4D64"/>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AA1E3DE8-F3A0-41FF-9A63-9A8D8036E6F5}"/>
              </a:ext>
            </a:extLst>
          </p:cNvPr>
          <p:cNvSpPr txBox="1"/>
          <p:nvPr userDrawn="1"/>
        </p:nvSpPr>
        <p:spPr>
          <a:xfrm>
            <a:off x="1086856" y="6556658"/>
            <a:ext cx="2358019"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Confidential &amp; Proprietary ©2023 Vinson &amp; Elkins LLP  </a:t>
            </a:r>
            <a:r>
              <a:rPr kumimoji="0" lang="en-NZ"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velaw.com</a:t>
            </a:r>
            <a:endParaRPr kumimoji="0" lang="en-GB"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1" name="Picture 20">
            <a:extLst>
              <a:ext uri="{FF2B5EF4-FFF2-40B4-BE49-F238E27FC236}">
                <a16:creationId xmlns:a16="http://schemas.microsoft.com/office/drawing/2014/main" id="{04C48702-6437-46E5-BA24-A0E21B89E7D8}"/>
              </a:ext>
            </a:extLst>
          </p:cNvPr>
          <p:cNvPicPr>
            <a:picLocks noChangeAspect="1"/>
          </p:cNvPicPr>
          <p:nvPr userDrawn="1"/>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3880608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ractice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9889AF-D6C4-4441-BB89-F11810AEBB9E}"/>
              </a:ext>
            </a:extLst>
          </p:cNvPr>
          <p:cNvSpPr/>
          <p:nvPr userDrawn="1"/>
        </p:nvSpPr>
        <p:spPr>
          <a:xfrm>
            <a:off x="7398881" y="0"/>
            <a:ext cx="47931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31" name="Text Placeholder 45">
            <a:extLst>
              <a:ext uri="{FF2B5EF4-FFF2-40B4-BE49-F238E27FC236}">
                <a16:creationId xmlns:a16="http://schemas.microsoft.com/office/drawing/2014/main" id="{BE0C5F46-E2DC-4931-8277-A0CF0999A0AF}"/>
              </a:ext>
            </a:extLst>
          </p:cNvPr>
          <p:cNvSpPr>
            <a:spLocks noGrp="1"/>
          </p:cNvSpPr>
          <p:nvPr>
            <p:ph type="body" sz="quarter" idx="25"/>
          </p:nvPr>
        </p:nvSpPr>
        <p:spPr>
          <a:xfrm>
            <a:off x="488178" y="1739517"/>
            <a:ext cx="6286953" cy="1371600"/>
          </a:xfrm>
        </p:spPr>
        <p:txBody>
          <a:bodyPr lIns="0" anchor="b">
            <a:noAutofit/>
          </a:bodyPr>
          <a:lstStyle>
            <a:lvl1pPr marL="0" indent="0" algn="l">
              <a:lnSpc>
                <a:spcPct val="100000"/>
              </a:lnSpc>
              <a:buNone/>
              <a:defRPr sz="3600" spc="200" baseline="0">
                <a:solidFill>
                  <a:schemeClr val="accent1"/>
                </a:solidFill>
              </a:defRPr>
            </a:lvl1pPr>
          </a:lstStyle>
          <a:p>
            <a:pPr lvl="0"/>
            <a:endParaRPr lang="en-US" dirty="0"/>
          </a:p>
        </p:txBody>
      </p:sp>
      <p:sp>
        <p:nvSpPr>
          <p:cNvPr id="32" name="Text Placeholder 43">
            <a:extLst>
              <a:ext uri="{FF2B5EF4-FFF2-40B4-BE49-F238E27FC236}">
                <a16:creationId xmlns:a16="http://schemas.microsoft.com/office/drawing/2014/main" id="{95B47872-8B09-4D5A-AFC2-3F49CDF990A9}"/>
              </a:ext>
            </a:extLst>
          </p:cNvPr>
          <p:cNvSpPr>
            <a:spLocks noGrp="1"/>
          </p:cNvSpPr>
          <p:nvPr>
            <p:ph type="body" sz="quarter" idx="26"/>
          </p:nvPr>
        </p:nvSpPr>
        <p:spPr>
          <a:xfrm>
            <a:off x="512065" y="3329796"/>
            <a:ext cx="6286612" cy="2921918"/>
          </a:xfrm>
        </p:spPr>
        <p:txBody>
          <a:bodyPr lIns="0">
            <a:noAutofit/>
          </a:bodyPr>
          <a:lstStyle>
            <a:lvl1pPr marL="0" indent="0">
              <a:lnSpc>
                <a:spcPct val="100000"/>
              </a:lnSpc>
              <a:spcAft>
                <a:spcPts val="600"/>
              </a:spcAft>
              <a:buNone/>
              <a:defRPr sz="1000"/>
            </a:lvl1pPr>
          </a:lstStyle>
          <a:p>
            <a:pPr lvl="0"/>
            <a:endParaRPr lang="en-US" dirty="0"/>
          </a:p>
        </p:txBody>
      </p:sp>
      <p:sp>
        <p:nvSpPr>
          <p:cNvPr id="33" name="Text Placeholder 45">
            <a:extLst>
              <a:ext uri="{FF2B5EF4-FFF2-40B4-BE49-F238E27FC236}">
                <a16:creationId xmlns:a16="http://schemas.microsoft.com/office/drawing/2014/main" id="{7374BF27-0794-4B90-9089-DE49EFC3B1DD}"/>
              </a:ext>
            </a:extLst>
          </p:cNvPr>
          <p:cNvSpPr>
            <a:spLocks noGrp="1"/>
          </p:cNvSpPr>
          <p:nvPr>
            <p:ph type="body" sz="quarter" idx="27"/>
          </p:nvPr>
        </p:nvSpPr>
        <p:spPr>
          <a:xfrm>
            <a:off x="500020" y="1220477"/>
            <a:ext cx="6286613" cy="363768"/>
          </a:xfrm>
        </p:spPr>
        <p:txBody>
          <a:bodyPr l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2"/>
                </a:solidFill>
              </a:defRPr>
            </a:lvl1pPr>
          </a:lstStyle>
          <a:p>
            <a:pPr algn="l"/>
            <a:endParaRPr lang="en-US" sz="1200" b="1" dirty="0">
              <a:solidFill>
                <a:srgbClr val="F56461"/>
              </a:solidFill>
              <a:latin typeface="Arial" panose="020B0604020202020204" pitchFamily="34" charset="0"/>
              <a:cs typeface="Arial" panose="020B0604020202020204" pitchFamily="34" charset="0"/>
            </a:endParaRPr>
          </a:p>
        </p:txBody>
      </p:sp>
      <p:sp>
        <p:nvSpPr>
          <p:cNvPr id="12" name="Text Placeholder 45">
            <a:extLst>
              <a:ext uri="{FF2B5EF4-FFF2-40B4-BE49-F238E27FC236}">
                <a16:creationId xmlns:a16="http://schemas.microsoft.com/office/drawing/2014/main" id="{BBA2546F-1229-4F37-A1F8-0AFF14567895}"/>
              </a:ext>
            </a:extLst>
          </p:cNvPr>
          <p:cNvSpPr>
            <a:spLocks noGrp="1"/>
          </p:cNvSpPr>
          <p:nvPr>
            <p:ph type="body" sz="quarter" idx="28"/>
          </p:nvPr>
        </p:nvSpPr>
        <p:spPr>
          <a:xfrm>
            <a:off x="8182289" y="1510748"/>
            <a:ext cx="3196911" cy="4972492"/>
          </a:xfrm>
        </p:spPr>
        <p:txBody>
          <a:bodyPr>
            <a:noAutofit/>
          </a:bodyPr>
          <a:lstStyle>
            <a:lvl1pPr marL="0" indent="0" algn="l">
              <a:lnSpc>
                <a:spcPct val="100000"/>
              </a:lnSpc>
              <a:spcAft>
                <a:spcPts val="600"/>
              </a:spcAft>
              <a:buClr>
                <a:srgbClr val="1F4D64"/>
              </a:buClr>
              <a:buFont typeface="Arial" panose="020B0604020202020204" pitchFamily="34" charset="0"/>
              <a:buNone/>
              <a:defRPr sz="1200" b="1">
                <a:solidFill>
                  <a:schemeClr val="accent1"/>
                </a:solidFill>
              </a:defRPr>
            </a:lvl1pPr>
          </a:lstStyle>
          <a:p>
            <a:pPr lvl="0"/>
            <a:endParaRPr lang="en-US" dirty="0"/>
          </a:p>
        </p:txBody>
      </p:sp>
      <p:sp>
        <p:nvSpPr>
          <p:cNvPr id="3" name="Text Placeholder 2">
            <a:extLst>
              <a:ext uri="{FF2B5EF4-FFF2-40B4-BE49-F238E27FC236}">
                <a16:creationId xmlns:a16="http://schemas.microsoft.com/office/drawing/2014/main" id="{3B92D5EC-545A-4D9E-9E49-2CDC5FA9C903}"/>
              </a:ext>
            </a:extLst>
          </p:cNvPr>
          <p:cNvSpPr>
            <a:spLocks noGrp="1"/>
          </p:cNvSpPr>
          <p:nvPr>
            <p:ph type="body" sz="quarter" idx="29"/>
          </p:nvPr>
        </p:nvSpPr>
        <p:spPr>
          <a:xfrm>
            <a:off x="8183033" y="952500"/>
            <a:ext cx="3195113" cy="558800"/>
          </a:xfrm>
        </p:spPr>
        <p:txBody>
          <a:bodyPr anchor="b">
            <a:noAutofit/>
          </a:bodyPr>
          <a:lstStyle>
            <a:lvl1pPr marL="0" indent="0">
              <a:lnSpc>
                <a:spcPct val="100000"/>
              </a:lnSpc>
              <a:buFontTx/>
              <a:buNone/>
              <a:defRPr sz="1000" b="1">
                <a:solidFill>
                  <a:schemeClr val="tx1"/>
                </a:solidFill>
              </a:defRPr>
            </a:lvl1pPr>
          </a:lstStyle>
          <a:p>
            <a:pPr lvl="0"/>
            <a:r>
              <a:rPr lang="en-US" dirty="0"/>
              <a:t>Click to edit Master text styles</a:t>
            </a:r>
          </a:p>
        </p:txBody>
      </p:sp>
      <p:sp>
        <p:nvSpPr>
          <p:cNvPr id="8" name="Rectangle 7">
            <a:extLst>
              <a:ext uri="{FF2B5EF4-FFF2-40B4-BE49-F238E27FC236}">
                <a16:creationId xmlns:a16="http://schemas.microsoft.com/office/drawing/2014/main" id="{7BB05C26-BA92-4738-A9E1-E284B2492212}"/>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srgbClr val="1F4D64"/>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99326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CFC729-AD2A-488B-82A3-F80C7A54295C}"/>
              </a:ext>
            </a:extLst>
          </p:cNvPr>
          <p:cNvSpPr/>
          <p:nvPr/>
        </p:nvSpPr>
        <p:spPr>
          <a:xfrm>
            <a:off x="7955421" y="0"/>
            <a:ext cx="42365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a:solidFill>
                <a:srgbClr val="1F4D64"/>
              </a:solidFill>
            </a:endParaRPr>
          </a:p>
        </p:txBody>
      </p:sp>
      <p:sp>
        <p:nvSpPr>
          <p:cNvPr id="12" name="Rectangle 11">
            <a:extLst>
              <a:ext uri="{FF2B5EF4-FFF2-40B4-BE49-F238E27FC236}">
                <a16:creationId xmlns:a16="http://schemas.microsoft.com/office/drawing/2014/main" id="{6B0AD8B7-690F-400B-B805-BA44AE45C442}"/>
              </a:ext>
            </a:extLst>
          </p:cNvPr>
          <p:cNvSpPr/>
          <p:nvPr/>
        </p:nvSpPr>
        <p:spPr>
          <a:xfrm>
            <a:off x="11537365" y="6502739"/>
            <a:ext cx="295274" cy="200055"/>
          </a:xfrm>
          <a:prstGeom prst="rect">
            <a:avLst/>
          </a:prstGeom>
        </p:spPr>
        <p:txBody>
          <a:bodyPr wrap="none">
            <a:spAutoFit/>
          </a:bodyPr>
          <a:lstStyle/>
          <a:p>
            <a:fld id="{684A41F7-8966-4ED9-BA1F-8EBC30B2B5A8}" type="slidenum">
              <a:rPr lang="en-GB" sz="700">
                <a:solidFill>
                  <a:schemeClr val="bg1"/>
                </a:solidFill>
              </a:rPr>
              <a:pPr/>
              <a:t>‹#›</a:t>
            </a:fld>
            <a:endParaRPr lang="en-US" sz="700" dirty="0">
              <a:solidFill>
                <a:schemeClr val="bg1"/>
              </a:solidFill>
            </a:endParaRPr>
          </a:p>
        </p:txBody>
      </p:sp>
      <p:sp>
        <p:nvSpPr>
          <p:cNvPr id="4" name="Text Placeholder 3">
            <a:extLst>
              <a:ext uri="{FF2B5EF4-FFF2-40B4-BE49-F238E27FC236}">
                <a16:creationId xmlns:a16="http://schemas.microsoft.com/office/drawing/2014/main" id="{A00E11B8-7A80-44A8-A65B-DAD323B859ED}"/>
              </a:ext>
            </a:extLst>
          </p:cNvPr>
          <p:cNvSpPr>
            <a:spLocks noGrp="1"/>
          </p:cNvSpPr>
          <p:nvPr>
            <p:ph type="body" sz="quarter" idx="26"/>
          </p:nvPr>
        </p:nvSpPr>
        <p:spPr>
          <a:xfrm>
            <a:off x="512065" y="1417320"/>
            <a:ext cx="7071745" cy="4947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5">
            <a:extLst>
              <a:ext uri="{FF2B5EF4-FFF2-40B4-BE49-F238E27FC236}">
                <a16:creationId xmlns:a16="http://schemas.microsoft.com/office/drawing/2014/main" id="{288BD528-5121-413D-8663-20DA09EA6FDC}"/>
              </a:ext>
            </a:extLst>
          </p:cNvPr>
          <p:cNvSpPr>
            <a:spLocks noGrp="1"/>
          </p:cNvSpPr>
          <p:nvPr>
            <p:ph type="body" sz="quarter" idx="25"/>
          </p:nvPr>
        </p:nvSpPr>
        <p:spPr>
          <a:xfrm>
            <a:off x="508498" y="313086"/>
            <a:ext cx="6642149" cy="184666"/>
          </a:xfrm>
        </p:spPr>
        <p:txBody>
          <a:bodyPr wrap="square" lIns="0" tIns="0" rIns="0" bIns="0" anchor="ctr" anchorCtr="0">
            <a:noAutofit/>
          </a:bodyPr>
          <a:lstStyle>
            <a:lvl1pPr marL="0" indent="0" algn="l">
              <a:lnSpc>
                <a:spcPct val="100000"/>
              </a:lnSpc>
              <a:buNone/>
              <a:defRPr sz="1200" b="1" spc="0" baseline="0">
                <a:solidFill>
                  <a:schemeClr val="accent2"/>
                </a:solidFill>
              </a:defRPr>
            </a:lvl1pPr>
          </a:lstStyle>
          <a:p>
            <a:pPr lvl="0"/>
            <a:r>
              <a:rPr lang="en-US"/>
              <a:t>Click to edit Master text styles</a:t>
            </a:r>
          </a:p>
        </p:txBody>
      </p:sp>
      <p:sp>
        <p:nvSpPr>
          <p:cNvPr id="13" name="Title 1">
            <a:extLst>
              <a:ext uri="{FF2B5EF4-FFF2-40B4-BE49-F238E27FC236}">
                <a16:creationId xmlns:a16="http://schemas.microsoft.com/office/drawing/2014/main" id="{99B0EB66-58AF-412F-9A76-04E743B127E6}"/>
              </a:ext>
            </a:extLst>
          </p:cNvPr>
          <p:cNvSpPr>
            <a:spLocks noGrp="1"/>
          </p:cNvSpPr>
          <p:nvPr>
            <p:ph type="title"/>
          </p:nvPr>
        </p:nvSpPr>
        <p:spPr>
          <a:xfrm>
            <a:off x="498337" y="507086"/>
            <a:ext cx="7085473" cy="310116"/>
          </a:xfrm>
        </p:spPr>
        <p:txBody>
          <a:bodyPr lIns="0" tIns="0" rIns="0" bIns="0">
            <a:noAutofit/>
          </a:bodyPr>
          <a:lstStyle>
            <a:lvl1pPr>
              <a:defRPr sz="2000" b="1" spc="200" baseline="0">
                <a:solidFill>
                  <a:schemeClr val="accent1"/>
                </a:solidFill>
              </a:defRPr>
            </a:lvl1pPr>
          </a:lstStyle>
          <a:p>
            <a:r>
              <a:rPr lang="en-US"/>
              <a:t>Click to edit Master title style</a:t>
            </a:r>
            <a:endParaRPr lang="en-US" dirty="0"/>
          </a:p>
        </p:txBody>
      </p:sp>
      <p:sp>
        <p:nvSpPr>
          <p:cNvPr id="10" name="Text Placeholder 26">
            <a:extLst>
              <a:ext uri="{FF2B5EF4-FFF2-40B4-BE49-F238E27FC236}">
                <a16:creationId xmlns:a16="http://schemas.microsoft.com/office/drawing/2014/main" id="{59B81428-6695-4421-8F2D-77C3296806BA}"/>
              </a:ext>
            </a:extLst>
          </p:cNvPr>
          <p:cNvSpPr>
            <a:spLocks noGrp="1"/>
          </p:cNvSpPr>
          <p:nvPr>
            <p:ph type="body" sz="quarter" idx="11"/>
          </p:nvPr>
        </p:nvSpPr>
        <p:spPr>
          <a:xfrm>
            <a:off x="8672945" y="2027160"/>
            <a:ext cx="2706255" cy="2378835"/>
          </a:xfrm>
        </p:spPr>
        <p:txBody>
          <a:bodyPr anchor="b">
            <a:normAutofit/>
          </a:bodyPr>
          <a:lstStyle>
            <a:lvl1pPr marL="0" indent="0">
              <a:lnSpc>
                <a:spcPct val="100000"/>
              </a:lnSpc>
              <a:spcBef>
                <a:spcPts val="0"/>
              </a:spcBef>
              <a:buNone/>
              <a:defRPr sz="2000" b="1" spc="0" baseline="0">
                <a:solidFill>
                  <a:schemeClr val="bg1"/>
                </a:solidFill>
              </a:defRPr>
            </a:lvl1pPr>
          </a:lstStyle>
          <a:p>
            <a:pPr lvl="0"/>
            <a:r>
              <a:rPr lang="en-US"/>
              <a:t>Click to edit Master text styles</a:t>
            </a:r>
          </a:p>
        </p:txBody>
      </p:sp>
      <p:sp>
        <p:nvSpPr>
          <p:cNvPr id="11" name="Text Placeholder 45">
            <a:extLst>
              <a:ext uri="{FF2B5EF4-FFF2-40B4-BE49-F238E27FC236}">
                <a16:creationId xmlns:a16="http://schemas.microsoft.com/office/drawing/2014/main" id="{9B255F06-0B15-47A8-9503-79163F8F7EC9}"/>
              </a:ext>
            </a:extLst>
          </p:cNvPr>
          <p:cNvSpPr>
            <a:spLocks noGrp="1"/>
          </p:cNvSpPr>
          <p:nvPr>
            <p:ph type="body" sz="quarter" idx="22"/>
          </p:nvPr>
        </p:nvSpPr>
        <p:spPr>
          <a:xfrm>
            <a:off x="8672945" y="4662436"/>
            <a:ext cx="2690916" cy="246221"/>
          </a:xfrm>
        </p:spPr>
        <p:txBody>
          <a:bodyPr wrap="square">
            <a:spAutoFit/>
          </a:bodyPr>
          <a:lstStyle>
            <a:lvl1pPr marL="0" indent="0" algn="l">
              <a:buNone/>
              <a:defRPr sz="10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272460834"/>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ractice 7a">
    <p:spTree>
      <p:nvGrpSpPr>
        <p:cNvPr id="1" name=""/>
        <p:cNvGrpSpPr/>
        <p:nvPr/>
      </p:nvGrpSpPr>
      <p:grpSpPr>
        <a:xfrm>
          <a:off x="0" y="0"/>
          <a:ext cx="0" cy="0"/>
          <a:chOff x="0" y="0"/>
          <a:chExt cx="0" cy="0"/>
        </a:xfrm>
      </p:grpSpPr>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488177" y="721867"/>
            <a:ext cx="6321459" cy="581245"/>
          </a:xfrm>
        </p:spPr>
        <p:txBody>
          <a:bodyPr lIns="0" anchor="t">
            <a:noAutofit/>
          </a:bodyPr>
          <a:lstStyle>
            <a:lvl1pPr marL="0" indent="0" algn="l">
              <a:lnSpc>
                <a:spcPct val="100000"/>
              </a:lnSpc>
              <a:buNone/>
              <a:defRPr sz="3600" spc="200" baseline="0">
                <a:solidFill>
                  <a:schemeClr val="accent1"/>
                </a:solidFill>
              </a:defRPr>
            </a:lvl1pPr>
          </a:lstStyle>
          <a:p>
            <a:pPr lvl="0"/>
            <a:endParaRPr lang="en-US" dirty="0"/>
          </a:p>
        </p:txBody>
      </p:sp>
      <p:sp>
        <p:nvSpPr>
          <p:cNvPr id="26" name="Text Placeholder 43">
            <a:extLst>
              <a:ext uri="{FF2B5EF4-FFF2-40B4-BE49-F238E27FC236}">
                <a16:creationId xmlns:a16="http://schemas.microsoft.com/office/drawing/2014/main" id="{02AF7E5E-459A-4AF3-A012-D88818E644CA}"/>
              </a:ext>
            </a:extLst>
          </p:cNvPr>
          <p:cNvSpPr>
            <a:spLocks noGrp="1"/>
          </p:cNvSpPr>
          <p:nvPr>
            <p:ph type="body" sz="quarter" idx="26"/>
          </p:nvPr>
        </p:nvSpPr>
        <p:spPr>
          <a:xfrm>
            <a:off x="500021" y="1465263"/>
            <a:ext cx="6286612" cy="2830693"/>
          </a:xfrm>
        </p:spPr>
        <p:txBody>
          <a:bodyPr lIns="0">
            <a:noAutofit/>
          </a:bodyPr>
          <a:lstStyle>
            <a:lvl1pPr marL="0" indent="0">
              <a:lnSpc>
                <a:spcPct val="100000"/>
              </a:lnSpc>
              <a:spcAft>
                <a:spcPts val="600"/>
              </a:spcAft>
              <a:buNone/>
              <a:defRPr sz="1000"/>
            </a:lvl1pPr>
          </a:lstStyle>
          <a:p>
            <a:pPr lvl="0"/>
            <a:endParaRPr lang="en-US" dirty="0"/>
          </a:p>
        </p:txBody>
      </p:sp>
      <p:sp>
        <p:nvSpPr>
          <p:cNvPr id="4" name="Text Placeholder 3">
            <a:extLst>
              <a:ext uri="{FF2B5EF4-FFF2-40B4-BE49-F238E27FC236}">
                <a16:creationId xmlns:a16="http://schemas.microsoft.com/office/drawing/2014/main" id="{9257A483-D8DB-4CD4-A322-ED92FC03EE39}"/>
              </a:ext>
            </a:extLst>
          </p:cNvPr>
          <p:cNvSpPr>
            <a:spLocks noGrp="1"/>
          </p:cNvSpPr>
          <p:nvPr>
            <p:ph type="body" sz="quarter" idx="35"/>
          </p:nvPr>
        </p:nvSpPr>
        <p:spPr>
          <a:xfrm>
            <a:off x="812801" y="4449388"/>
            <a:ext cx="5973233" cy="741362"/>
          </a:xfrm>
        </p:spPr>
        <p:txBody>
          <a:bodyPr anchor="ctr">
            <a:noAutofit/>
          </a:bodyPr>
          <a:lstStyle>
            <a:lvl1pPr marL="0" indent="0" algn="ctr">
              <a:lnSpc>
                <a:spcPct val="100000"/>
              </a:lnSpc>
              <a:buFontTx/>
              <a:buNone/>
              <a:defRPr sz="1400" b="1">
                <a:solidFill>
                  <a:schemeClr val="accent1"/>
                </a:solidFill>
              </a:defRPr>
            </a:lvl1pPr>
          </a:lstStyle>
          <a:p>
            <a:pPr lvl="0"/>
            <a:r>
              <a:rPr lang="en-US" dirty="0"/>
              <a:t>Click to edit Master text styles</a:t>
            </a:r>
          </a:p>
        </p:txBody>
      </p:sp>
      <p:sp>
        <p:nvSpPr>
          <p:cNvPr id="7" name="Text Placeholder 6">
            <a:extLst>
              <a:ext uri="{FF2B5EF4-FFF2-40B4-BE49-F238E27FC236}">
                <a16:creationId xmlns:a16="http://schemas.microsoft.com/office/drawing/2014/main" id="{21B42B4D-D0E1-4C69-A8E9-E1D41246BA27}"/>
              </a:ext>
            </a:extLst>
          </p:cNvPr>
          <p:cNvSpPr>
            <a:spLocks noGrp="1"/>
          </p:cNvSpPr>
          <p:nvPr>
            <p:ph type="body" sz="quarter" idx="36"/>
          </p:nvPr>
        </p:nvSpPr>
        <p:spPr>
          <a:xfrm>
            <a:off x="499533" y="5352900"/>
            <a:ext cx="6286500" cy="230832"/>
          </a:xfrm>
        </p:spPr>
        <p:txBody>
          <a:bodyPr>
            <a:spAutoFit/>
          </a:bodyPr>
          <a:lstStyle>
            <a:lvl1pPr marL="0" indent="0" algn="ctr">
              <a:lnSpc>
                <a:spcPct val="100000"/>
              </a:lnSpc>
              <a:buFontTx/>
              <a:buNone/>
              <a:defRPr/>
            </a:lvl1pPr>
          </a:lstStyle>
          <a:p>
            <a:pPr lvl="0"/>
            <a:r>
              <a:rPr lang="en-US" dirty="0"/>
              <a:t>Click to edit Master text styles</a:t>
            </a:r>
          </a:p>
        </p:txBody>
      </p:sp>
      <p:sp>
        <p:nvSpPr>
          <p:cNvPr id="3" name="Picture Placeholder 2">
            <a:extLst>
              <a:ext uri="{FF2B5EF4-FFF2-40B4-BE49-F238E27FC236}">
                <a16:creationId xmlns:a16="http://schemas.microsoft.com/office/drawing/2014/main" id="{CBAEEF12-009D-4023-A806-20166AA5377C}"/>
              </a:ext>
            </a:extLst>
          </p:cNvPr>
          <p:cNvSpPr>
            <a:spLocks noGrp="1"/>
          </p:cNvSpPr>
          <p:nvPr>
            <p:ph type="pic" sz="quarter" idx="37" hasCustomPrompt="1"/>
          </p:nvPr>
        </p:nvSpPr>
        <p:spPr>
          <a:xfrm>
            <a:off x="7315200" y="0"/>
            <a:ext cx="4876800" cy="6858000"/>
          </a:xfrm>
        </p:spPr>
        <p:txBody>
          <a:bodyPr/>
          <a:lstStyle>
            <a:lvl1pPr marL="0" indent="0" algn="r">
              <a:buFontTx/>
              <a:buNone/>
              <a:defRPr>
                <a:solidFill>
                  <a:srgbClr val="888888"/>
                </a:solidFill>
              </a:defRPr>
            </a:lvl1pPr>
          </a:lstStyle>
          <a:p>
            <a:r>
              <a:rPr lang="en-US" dirty="0"/>
              <a:t>Picture Placeholder</a:t>
            </a:r>
          </a:p>
        </p:txBody>
      </p:sp>
      <p:sp>
        <p:nvSpPr>
          <p:cNvPr id="8" name="Title 1">
            <a:extLst>
              <a:ext uri="{FF2B5EF4-FFF2-40B4-BE49-F238E27FC236}">
                <a16:creationId xmlns:a16="http://schemas.microsoft.com/office/drawing/2014/main" id="{9FF0569A-2E34-4257-B6D3-32D9C4093998}"/>
              </a:ext>
            </a:extLst>
          </p:cNvPr>
          <p:cNvSpPr>
            <a:spLocks noGrp="1"/>
          </p:cNvSpPr>
          <p:nvPr>
            <p:ph type="title"/>
          </p:nvPr>
        </p:nvSpPr>
        <p:spPr>
          <a:xfrm>
            <a:off x="502250" y="458996"/>
            <a:ext cx="6284383" cy="265976"/>
          </a:xfrm>
        </p:spPr>
        <p:txBody>
          <a:bodyPr lIns="0">
            <a:no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4782878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actice 7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77BC2D-EC9F-487F-B701-B4681D95E0EC}"/>
              </a:ext>
            </a:extLst>
          </p:cNvPr>
          <p:cNvSpPr/>
          <p:nvPr userDrawn="1"/>
        </p:nvSpPr>
        <p:spPr>
          <a:xfrm>
            <a:off x="7315200" y="0"/>
            <a:ext cx="4876800" cy="6858000"/>
          </a:xfrm>
          <a:prstGeom prst="rect">
            <a:avLst/>
          </a:prstGeom>
          <a:solidFill>
            <a:srgbClr val="1F4D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Text Placeholder 45">
            <a:extLst>
              <a:ext uri="{FF2B5EF4-FFF2-40B4-BE49-F238E27FC236}">
                <a16:creationId xmlns:a16="http://schemas.microsoft.com/office/drawing/2014/main" id="{B4ED80A6-E66D-479F-9972-ADFB874771B2}"/>
              </a:ext>
            </a:extLst>
          </p:cNvPr>
          <p:cNvSpPr>
            <a:spLocks noGrp="1"/>
          </p:cNvSpPr>
          <p:nvPr>
            <p:ph type="body" sz="quarter" idx="25"/>
          </p:nvPr>
        </p:nvSpPr>
        <p:spPr>
          <a:xfrm>
            <a:off x="488177" y="724224"/>
            <a:ext cx="6321459" cy="526608"/>
          </a:xfrm>
        </p:spPr>
        <p:txBody>
          <a:bodyPr lIns="0">
            <a:noAutofit/>
          </a:bodyPr>
          <a:lstStyle>
            <a:lvl1pPr marL="0" indent="0" algn="l">
              <a:lnSpc>
                <a:spcPct val="100000"/>
              </a:lnSpc>
              <a:buNone/>
              <a:defRPr sz="3600" spc="200" baseline="0">
                <a:solidFill>
                  <a:schemeClr val="accent1"/>
                </a:solidFill>
              </a:defRPr>
            </a:lvl1pPr>
          </a:lstStyle>
          <a:p>
            <a:pPr lvl="0"/>
            <a:endParaRPr lang="en-US" dirty="0"/>
          </a:p>
        </p:txBody>
      </p:sp>
      <p:sp>
        <p:nvSpPr>
          <p:cNvPr id="26" name="Text Placeholder 43">
            <a:extLst>
              <a:ext uri="{FF2B5EF4-FFF2-40B4-BE49-F238E27FC236}">
                <a16:creationId xmlns:a16="http://schemas.microsoft.com/office/drawing/2014/main" id="{02AF7E5E-459A-4AF3-A012-D88818E644CA}"/>
              </a:ext>
            </a:extLst>
          </p:cNvPr>
          <p:cNvSpPr>
            <a:spLocks noGrp="1"/>
          </p:cNvSpPr>
          <p:nvPr>
            <p:ph type="body" sz="quarter" idx="26"/>
          </p:nvPr>
        </p:nvSpPr>
        <p:spPr>
          <a:xfrm>
            <a:off x="500021" y="1412983"/>
            <a:ext cx="6286612" cy="2882973"/>
          </a:xfrm>
        </p:spPr>
        <p:txBody>
          <a:bodyPr lIns="0">
            <a:noAutofit/>
          </a:bodyPr>
          <a:lstStyle>
            <a:lvl1pPr marL="0" indent="0">
              <a:lnSpc>
                <a:spcPct val="100000"/>
              </a:lnSpc>
              <a:spcAft>
                <a:spcPts val="600"/>
              </a:spcAft>
              <a:buNone/>
              <a:defRPr sz="1000"/>
            </a:lvl1pPr>
          </a:lstStyle>
          <a:p>
            <a:pPr lvl="0"/>
            <a:endParaRPr lang="en-US" dirty="0"/>
          </a:p>
        </p:txBody>
      </p:sp>
      <p:sp>
        <p:nvSpPr>
          <p:cNvPr id="4" name="Text Placeholder 3">
            <a:extLst>
              <a:ext uri="{FF2B5EF4-FFF2-40B4-BE49-F238E27FC236}">
                <a16:creationId xmlns:a16="http://schemas.microsoft.com/office/drawing/2014/main" id="{9257A483-D8DB-4CD4-A322-ED92FC03EE39}"/>
              </a:ext>
            </a:extLst>
          </p:cNvPr>
          <p:cNvSpPr>
            <a:spLocks noGrp="1"/>
          </p:cNvSpPr>
          <p:nvPr>
            <p:ph type="body" sz="quarter" idx="35"/>
          </p:nvPr>
        </p:nvSpPr>
        <p:spPr>
          <a:xfrm>
            <a:off x="812801" y="4449388"/>
            <a:ext cx="5973233" cy="741362"/>
          </a:xfrm>
        </p:spPr>
        <p:txBody>
          <a:bodyPr anchor="ctr">
            <a:noAutofit/>
          </a:bodyPr>
          <a:lstStyle>
            <a:lvl1pPr marL="0" indent="0" algn="ctr">
              <a:lnSpc>
                <a:spcPct val="100000"/>
              </a:lnSpc>
              <a:buFontTx/>
              <a:buNone/>
              <a:defRPr sz="1400" b="1">
                <a:solidFill>
                  <a:schemeClr val="accent1"/>
                </a:solidFill>
              </a:defRPr>
            </a:lvl1pPr>
          </a:lstStyle>
          <a:p>
            <a:pPr lvl="0"/>
            <a:r>
              <a:rPr lang="en-US" dirty="0"/>
              <a:t>Click to edit Master text styles</a:t>
            </a:r>
          </a:p>
        </p:txBody>
      </p:sp>
      <p:sp>
        <p:nvSpPr>
          <p:cNvPr id="7" name="Text Placeholder 6">
            <a:extLst>
              <a:ext uri="{FF2B5EF4-FFF2-40B4-BE49-F238E27FC236}">
                <a16:creationId xmlns:a16="http://schemas.microsoft.com/office/drawing/2014/main" id="{21B42B4D-D0E1-4C69-A8E9-E1D41246BA27}"/>
              </a:ext>
            </a:extLst>
          </p:cNvPr>
          <p:cNvSpPr>
            <a:spLocks noGrp="1"/>
          </p:cNvSpPr>
          <p:nvPr>
            <p:ph type="body" sz="quarter" idx="36"/>
          </p:nvPr>
        </p:nvSpPr>
        <p:spPr>
          <a:xfrm>
            <a:off x="499533" y="5352900"/>
            <a:ext cx="6286500" cy="230832"/>
          </a:xfrm>
        </p:spPr>
        <p:txBody>
          <a:bodyPr>
            <a:spAutoFit/>
          </a:bodyPr>
          <a:lstStyle>
            <a:lvl1pPr marL="0" indent="0" algn="ctr">
              <a:lnSpc>
                <a:spcPct val="100000"/>
              </a:lnSpc>
              <a:buFontTx/>
              <a:buNone/>
              <a:defRPr/>
            </a:lvl1pPr>
          </a:lstStyle>
          <a:p>
            <a:pPr lvl="0"/>
            <a:r>
              <a:rPr lang="en-US" dirty="0"/>
              <a:t>Click to edit Master text styles</a:t>
            </a:r>
          </a:p>
        </p:txBody>
      </p:sp>
      <p:sp>
        <p:nvSpPr>
          <p:cNvPr id="9" name="Title 1">
            <a:extLst>
              <a:ext uri="{FF2B5EF4-FFF2-40B4-BE49-F238E27FC236}">
                <a16:creationId xmlns:a16="http://schemas.microsoft.com/office/drawing/2014/main" id="{D7A7BBFF-E7C8-4B01-88B9-85BE09DDE531}"/>
              </a:ext>
            </a:extLst>
          </p:cNvPr>
          <p:cNvSpPr>
            <a:spLocks noGrp="1"/>
          </p:cNvSpPr>
          <p:nvPr>
            <p:ph type="title"/>
          </p:nvPr>
        </p:nvSpPr>
        <p:spPr>
          <a:xfrm>
            <a:off x="502250" y="458996"/>
            <a:ext cx="6284383" cy="265976"/>
          </a:xfrm>
        </p:spPr>
        <p:txBody>
          <a:bodyPr lIns="0" tIns="0" rIns="0" bIns="0">
            <a:noAutofit/>
          </a:bodyPr>
          <a:lstStyle>
            <a:lvl1pPr>
              <a:defRPr sz="1200" b="1">
                <a:solidFill>
                  <a:schemeClr val="accent2"/>
                </a:solidFill>
              </a:defRPr>
            </a:lvl1pPr>
          </a:lstStyle>
          <a:p>
            <a:r>
              <a:rPr lang="en-US"/>
              <a:t>Click to edit Master title style</a:t>
            </a:r>
          </a:p>
        </p:txBody>
      </p:sp>
      <p:sp>
        <p:nvSpPr>
          <p:cNvPr id="10" name="Rectangle 9">
            <a:extLst>
              <a:ext uri="{FF2B5EF4-FFF2-40B4-BE49-F238E27FC236}">
                <a16:creationId xmlns:a16="http://schemas.microsoft.com/office/drawing/2014/main" id="{3A10B1FE-3139-466E-99DD-91BB0B4308EB}"/>
              </a:ext>
            </a:extLst>
          </p:cNvPr>
          <p:cNvSpPr/>
          <p:nvPr userDrawn="1"/>
        </p:nvSpPr>
        <p:spPr>
          <a:xfrm>
            <a:off x="11533632" y="6501385"/>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44263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actice 8">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B6D607D-2061-4ACA-9F1B-2CA3AFFDCCDE}"/>
              </a:ext>
            </a:extLst>
          </p:cNvPr>
          <p:cNvSpPr/>
          <p:nvPr userDrawn="1"/>
        </p:nvSpPr>
        <p:spPr>
          <a:xfrm>
            <a:off x="9733707" y="0"/>
            <a:ext cx="2458293" cy="6858000"/>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14"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124B2CA3-E54D-466C-88A8-8C03BF3D69EB}"/>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6" name="Text Placeholder 43">
            <a:extLst>
              <a:ext uri="{FF2B5EF4-FFF2-40B4-BE49-F238E27FC236}">
                <a16:creationId xmlns:a16="http://schemas.microsoft.com/office/drawing/2014/main" id="{02AF7E5E-459A-4AF3-A012-D88818E644CA}"/>
              </a:ext>
            </a:extLst>
          </p:cNvPr>
          <p:cNvSpPr>
            <a:spLocks noGrp="1"/>
          </p:cNvSpPr>
          <p:nvPr>
            <p:ph type="body" sz="quarter" idx="26"/>
          </p:nvPr>
        </p:nvSpPr>
        <p:spPr>
          <a:xfrm>
            <a:off x="500021" y="1483176"/>
            <a:ext cx="6286612" cy="1621655"/>
          </a:xfrm>
        </p:spPr>
        <p:txBody>
          <a:bodyPr lIns="0">
            <a:noAutofit/>
          </a:bodyPr>
          <a:lstStyle>
            <a:lvl1pPr marL="0" indent="0">
              <a:lnSpc>
                <a:spcPct val="100000"/>
              </a:lnSpc>
              <a:spcAft>
                <a:spcPts val="600"/>
              </a:spcAft>
              <a:buNone/>
              <a:defRPr sz="1000">
                <a:solidFill>
                  <a:srgbClr val="000000"/>
                </a:solidFill>
              </a:defRPr>
            </a:lvl1pPr>
          </a:lstStyle>
          <a:p>
            <a:pPr lvl="0"/>
            <a:endParaRPr lang="en-US" dirty="0"/>
          </a:p>
        </p:txBody>
      </p:sp>
      <p:sp>
        <p:nvSpPr>
          <p:cNvPr id="9" name="Picture Placeholder 8">
            <a:extLst>
              <a:ext uri="{FF2B5EF4-FFF2-40B4-BE49-F238E27FC236}">
                <a16:creationId xmlns:a16="http://schemas.microsoft.com/office/drawing/2014/main" id="{029CBB23-A1F2-4F33-8EE4-05EFDED6D747}"/>
              </a:ext>
            </a:extLst>
          </p:cNvPr>
          <p:cNvSpPr>
            <a:spLocks noGrp="1"/>
          </p:cNvSpPr>
          <p:nvPr>
            <p:ph type="pic" sz="quarter" idx="37"/>
          </p:nvPr>
        </p:nvSpPr>
        <p:spPr>
          <a:xfrm>
            <a:off x="7953554" y="997589"/>
            <a:ext cx="3425645" cy="4462931"/>
          </a:xfrm>
        </p:spPr>
        <p:txBody>
          <a:bodyPr/>
          <a:lstStyle>
            <a:lvl1pPr marL="0" indent="0" algn="l">
              <a:buFontTx/>
              <a:buNone/>
              <a:defRPr b="1">
                <a:solidFill>
                  <a:srgbClr val="1F4D64"/>
                </a:solidFill>
              </a:defRPr>
            </a:lvl1pPr>
          </a:lstStyle>
          <a:p>
            <a:endParaRPr lang="en-US" dirty="0"/>
          </a:p>
        </p:txBody>
      </p:sp>
      <p:sp>
        <p:nvSpPr>
          <p:cNvPr id="5" name="Text Placeholder 4">
            <a:extLst>
              <a:ext uri="{FF2B5EF4-FFF2-40B4-BE49-F238E27FC236}">
                <a16:creationId xmlns:a16="http://schemas.microsoft.com/office/drawing/2014/main" id="{1F7F4C20-7ED4-453C-BAF1-0377E7DE066A}"/>
              </a:ext>
            </a:extLst>
          </p:cNvPr>
          <p:cNvSpPr>
            <a:spLocks noGrp="1"/>
          </p:cNvSpPr>
          <p:nvPr>
            <p:ph type="body" sz="quarter" idx="38"/>
          </p:nvPr>
        </p:nvSpPr>
        <p:spPr>
          <a:xfrm>
            <a:off x="511035" y="3429001"/>
            <a:ext cx="2698751" cy="2652713"/>
          </a:xfrm>
        </p:spPr>
        <p:txBody>
          <a:bodyPr lIns="0">
            <a:noAutofit/>
          </a:bodyPr>
          <a:lstStyle>
            <a:lvl1pPr>
              <a:lnSpc>
                <a:spcPct val="100000"/>
              </a:lnSpc>
              <a:spcAft>
                <a:spcPts val="600"/>
              </a:spcAft>
              <a:buClr>
                <a:srgbClr val="F46462"/>
              </a:buClr>
              <a:defRPr>
                <a:solidFill>
                  <a:schemeClr val="accent1"/>
                </a:solidFill>
              </a:defRPr>
            </a:lvl1pPr>
          </a:lstStyle>
          <a:p>
            <a:pPr lvl="0"/>
            <a:r>
              <a:rPr lang="en-US" dirty="0"/>
              <a:t>Click to edit Master text styles</a:t>
            </a:r>
          </a:p>
        </p:txBody>
      </p:sp>
      <p:sp>
        <p:nvSpPr>
          <p:cNvPr id="14" name="Text Placeholder 4">
            <a:extLst>
              <a:ext uri="{FF2B5EF4-FFF2-40B4-BE49-F238E27FC236}">
                <a16:creationId xmlns:a16="http://schemas.microsoft.com/office/drawing/2014/main" id="{615760B2-E092-46BB-BEA7-1BE9FC6DAEAB}"/>
              </a:ext>
            </a:extLst>
          </p:cNvPr>
          <p:cNvSpPr>
            <a:spLocks noGrp="1"/>
          </p:cNvSpPr>
          <p:nvPr>
            <p:ph type="body" sz="quarter" idx="39"/>
          </p:nvPr>
        </p:nvSpPr>
        <p:spPr>
          <a:xfrm>
            <a:off x="4111646" y="3433714"/>
            <a:ext cx="2698751" cy="2652713"/>
          </a:xfrm>
        </p:spPr>
        <p:txBody>
          <a:bodyPr>
            <a:noAutofit/>
          </a:bodyPr>
          <a:lstStyle>
            <a:lvl1pPr>
              <a:lnSpc>
                <a:spcPct val="100000"/>
              </a:lnSpc>
              <a:spcAft>
                <a:spcPts val="600"/>
              </a:spcAft>
              <a:buClr>
                <a:srgbClr val="F46462"/>
              </a:buClr>
              <a:defRPr>
                <a:solidFill>
                  <a:schemeClr val="accent1"/>
                </a:solidFill>
              </a:defRPr>
            </a:lvl1pPr>
          </a:lstStyle>
          <a:p>
            <a:pPr lvl="0"/>
            <a:r>
              <a:rPr lang="en-US" dirty="0"/>
              <a:t>Click to edit Master text styles</a:t>
            </a:r>
          </a:p>
        </p:txBody>
      </p:sp>
      <p:sp>
        <p:nvSpPr>
          <p:cNvPr id="8" name="Text Placeholder 7">
            <a:extLst>
              <a:ext uri="{FF2B5EF4-FFF2-40B4-BE49-F238E27FC236}">
                <a16:creationId xmlns:a16="http://schemas.microsoft.com/office/drawing/2014/main" id="{650527DC-F4DE-4E7A-872A-BD38283D1A3F}"/>
              </a:ext>
            </a:extLst>
          </p:cNvPr>
          <p:cNvSpPr>
            <a:spLocks noGrp="1"/>
          </p:cNvSpPr>
          <p:nvPr>
            <p:ph type="body" sz="quarter" idx="40"/>
          </p:nvPr>
        </p:nvSpPr>
        <p:spPr>
          <a:xfrm>
            <a:off x="497841" y="731488"/>
            <a:ext cx="6295567" cy="276999"/>
          </a:xfrm>
        </p:spPr>
        <p:txBody>
          <a:bodyPr lIns="0" tIns="0" rIns="0" bIns="0" anchor="t" anchorCtr="0">
            <a:spAutoFit/>
          </a:bodyPr>
          <a:lstStyle>
            <a:lvl1pPr marL="0" indent="0">
              <a:lnSpc>
                <a:spcPct val="100000"/>
              </a:lnSpc>
              <a:buFontTx/>
              <a:buNone/>
              <a:defRPr sz="1800" b="1" spc="200" baseline="0">
                <a:solidFill>
                  <a:schemeClr val="accent1"/>
                </a:solidFill>
              </a:defRPr>
            </a:lvl1pPr>
          </a:lstStyle>
          <a:p>
            <a:pPr lvl="0"/>
            <a:r>
              <a:rPr lang="en-US" dirty="0"/>
              <a:t>Click to edit Master text styles</a:t>
            </a:r>
          </a:p>
        </p:txBody>
      </p:sp>
      <p:sp>
        <p:nvSpPr>
          <p:cNvPr id="11" name="Title 1">
            <a:extLst>
              <a:ext uri="{FF2B5EF4-FFF2-40B4-BE49-F238E27FC236}">
                <a16:creationId xmlns:a16="http://schemas.microsoft.com/office/drawing/2014/main" id="{ED63AE2C-1AC0-4F78-ABE8-D8345E7251C0}"/>
              </a:ext>
            </a:extLst>
          </p:cNvPr>
          <p:cNvSpPr>
            <a:spLocks noGrp="1"/>
          </p:cNvSpPr>
          <p:nvPr>
            <p:ph type="title"/>
          </p:nvPr>
        </p:nvSpPr>
        <p:spPr>
          <a:xfrm>
            <a:off x="501699" y="499651"/>
            <a:ext cx="6301317" cy="184666"/>
          </a:xfrm>
        </p:spPr>
        <p:txBody>
          <a:bodyPr wrap="square" lIns="0" tIns="0" rIns="0" bIns="0">
            <a:sp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9999224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ractice 9">
    <p:spTree>
      <p:nvGrpSpPr>
        <p:cNvPr id="1" name=""/>
        <p:cNvGrpSpPr/>
        <p:nvPr/>
      </p:nvGrpSpPr>
      <p:grpSpPr>
        <a:xfrm>
          <a:off x="0" y="0"/>
          <a:ext cx="0" cy="0"/>
          <a:chOff x="0" y="0"/>
          <a:chExt cx="0" cy="0"/>
        </a:xfrm>
      </p:grpSpPr>
      <p:sp>
        <p:nvSpPr>
          <p:cNvPr id="26" name="Text Placeholder 43">
            <a:extLst>
              <a:ext uri="{FF2B5EF4-FFF2-40B4-BE49-F238E27FC236}">
                <a16:creationId xmlns:a16="http://schemas.microsoft.com/office/drawing/2014/main" id="{02AF7E5E-459A-4AF3-A012-D88818E644CA}"/>
              </a:ext>
            </a:extLst>
          </p:cNvPr>
          <p:cNvSpPr>
            <a:spLocks noGrp="1"/>
          </p:cNvSpPr>
          <p:nvPr>
            <p:ph type="body" sz="quarter" idx="26"/>
          </p:nvPr>
        </p:nvSpPr>
        <p:spPr>
          <a:xfrm>
            <a:off x="500021" y="1483177"/>
            <a:ext cx="6286612" cy="1613707"/>
          </a:xfrm>
        </p:spPr>
        <p:txBody>
          <a:bodyPr lIns="0">
            <a:noAutofit/>
          </a:bodyPr>
          <a:lstStyle>
            <a:lvl1pPr marL="0" indent="0">
              <a:lnSpc>
                <a:spcPct val="100000"/>
              </a:lnSpc>
              <a:spcAft>
                <a:spcPts val="600"/>
              </a:spcAft>
              <a:buNone/>
              <a:defRPr sz="1000">
                <a:solidFill>
                  <a:srgbClr val="000000"/>
                </a:solidFill>
              </a:defRPr>
            </a:lvl1pPr>
          </a:lstStyle>
          <a:p>
            <a:pPr lvl="0"/>
            <a:endParaRPr lang="en-US" dirty="0"/>
          </a:p>
        </p:txBody>
      </p:sp>
      <p:sp>
        <p:nvSpPr>
          <p:cNvPr id="9" name="Picture Placeholder 8">
            <a:extLst>
              <a:ext uri="{FF2B5EF4-FFF2-40B4-BE49-F238E27FC236}">
                <a16:creationId xmlns:a16="http://schemas.microsoft.com/office/drawing/2014/main" id="{029CBB23-A1F2-4F33-8EE4-05EFDED6D747}"/>
              </a:ext>
            </a:extLst>
          </p:cNvPr>
          <p:cNvSpPr>
            <a:spLocks noGrp="1"/>
          </p:cNvSpPr>
          <p:nvPr>
            <p:ph type="pic" sz="quarter" idx="37"/>
          </p:nvPr>
        </p:nvSpPr>
        <p:spPr>
          <a:xfrm>
            <a:off x="8290560" y="0"/>
            <a:ext cx="3901440" cy="6858000"/>
          </a:xfrm>
        </p:spPr>
        <p:txBody>
          <a:bodyPr/>
          <a:lstStyle>
            <a:lvl1pPr marL="0" indent="0" algn="l">
              <a:buFontTx/>
              <a:buNone/>
              <a:defRPr b="1">
                <a:solidFill>
                  <a:srgbClr val="1F4D64"/>
                </a:solidFill>
              </a:defRPr>
            </a:lvl1pPr>
          </a:lstStyle>
          <a:p>
            <a:endParaRPr lang="en-US" dirty="0"/>
          </a:p>
        </p:txBody>
      </p:sp>
      <p:sp>
        <p:nvSpPr>
          <p:cNvPr id="5" name="Text Placeholder 4">
            <a:extLst>
              <a:ext uri="{FF2B5EF4-FFF2-40B4-BE49-F238E27FC236}">
                <a16:creationId xmlns:a16="http://schemas.microsoft.com/office/drawing/2014/main" id="{1F7F4C20-7ED4-453C-BAF1-0377E7DE066A}"/>
              </a:ext>
            </a:extLst>
          </p:cNvPr>
          <p:cNvSpPr>
            <a:spLocks noGrp="1"/>
          </p:cNvSpPr>
          <p:nvPr>
            <p:ph type="body" sz="quarter" idx="38"/>
          </p:nvPr>
        </p:nvSpPr>
        <p:spPr>
          <a:xfrm>
            <a:off x="511522" y="3429001"/>
            <a:ext cx="2675261" cy="2652713"/>
          </a:xfrm>
        </p:spPr>
        <p:txBody>
          <a:bodyPr lIns="0">
            <a:noAutofit/>
          </a:bodyPr>
          <a:lstStyle>
            <a:lvl1pPr>
              <a:lnSpc>
                <a:spcPct val="100000"/>
              </a:lnSpc>
              <a:spcAft>
                <a:spcPts val="600"/>
              </a:spcAft>
              <a:buClr>
                <a:srgbClr val="F46462"/>
              </a:buClr>
              <a:defRPr>
                <a:solidFill>
                  <a:schemeClr val="accent1"/>
                </a:solidFill>
              </a:defRPr>
            </a:lvl1pPr>
          </a:lstStyle>
          <a:p>
            <a:pPr lvl="0"/>
            <a:r>
              <a:rPr lang="en-US" dirty="0"/>
              <a:t>Click to edit Master text styles</a:t>
            </a:r>
          </a:p>
        </p:txBody>
      </p:sp>
      <p:sp>
        <p:nvSpPr>
          <p:cNvPr id="14" name="Text Placeholder 4">
            <a:extLst>
              <a:ext uri="{FF2B5EF4-FFF2-40B4-BE49-F238E27FC236}">
                <a16:creationId xmlns:a16="http://schemas.microsoft.com/office/drawing/2014/main" id="{615760B2-E092-46BB-BEA7-1BE9FC6DAEAB}"/>
              </a:ext>
            </a:extLst>
          </p:cNvPr>
          <p:cNvSpPr>
            <a:spLocks noGrp="1"/>
          </p:cNvSpPr>
          <p:nvPr>
            <p:ph type="body" sz="quarter" idx="39"/>
          </p:nvPr>
        </p:nvSpPr>
        <p:spPr>
          <a:xfrm>
            <a:off x="4111646" y="3433714"/>
            <a:ext cx="2698751" cy="2652713"/>
          </a:xfrm>
        </p:spPr>
        <p:txBody>
          <a:bodyPr>
            <a:noAutofit/>
          </a:bodyPr>
          <a:lstStyle>
            <a:lvl1pPr>
              <a:lnSpc>
                <a:spcPct val="100000"/>
              </a:lnSpc>
              <a:spcAft>
                <a:spcPts val="600"/>
              </a:spcAft>
              <a:buClr>
                <a:srgbClr val="F46462"/>
              </a:buClr>
              <a:defRPr>
                <a:solidFill>
                  <a:schemeClr val="accent1"/>
                </a:solidFill>
              </a:defRPr>
            </a:lvl1pPr>
          </a:lstStyle>
          <a:p>
            <a:pPr lvl="0"/>
            <a:r>
              <a:rPr lang="en-US" dirty="0"/>
              <a:t>Click to edit Master text styles</a:t>
            </a:r>
          </a:p>
        </p:txBody>
      </p:sp>
      <p:sp>
        <p:nvSpPr>
          <p:cNvPr id="11" name="Text Placeholder 7">
            <a:extLst>
              <a:ext uri="{FF2B5EF4-FFF2-40B4-BE49-F238E27FC236}">
                <a16:creationId xmlns:a16="http://schemas.microsoft.com/office/drawing/2014/main" id="{A3BB968E-66DB-4207-810F-EDD220576F4E}"/>
              </a:ext>
            </a:extLst>
          </p:cNvPr>
          <p:cNvSpPr>
            <a:spLocks noGrp="1"/>
          </p:cNvSpPr>
          <p:nvPr>
            <p:ph type="body" sz="quarter" idx="40"/>
          </p:nvPr>
        </p:nvSpPr>
        <p:spPr>
          <a:xfrm>
            <a:off x="497841" y="731488"/>
            <a:ext cx="6295567" cy="276999"/>
          </a:xfrm>
        </p:spPr>
        <p:txBody>
          <a:bodyPr lIns="0" tIns="0" rIns="0" bIns="0" anchor="t" anchorCtr="0">
            <a:spAutoFit/>
          </a:bodyPr>
          <a:lstStyle>
            <a:lvl1pPr marL="0" indent="0">
              <a:lnSpc>
                <a:spcPct val="100000"/>
              </a:lnSpc>
              <a:buFontTx/>
              <a:buNone/>
              <a:defRPr sz="1800" b="1" spc="200" baseline="0">
                <a:solidFill>
                  <a:schemeClr val="accent1"/>
                </a:solidFill>
              </a:defRPr>
            </a:lvl1pPr>
          </a:lstStyle>
          <a:p>
            <a:pPr lvl="0"/>
            <a:r>
              <a:rPr lang="en-US" dirty="0"/>
              <a:t>Click to edit Master text styles</a:t>
            </a:r>
          </a:p>
        </p:txBody>
      </p:sp>
      <p:sp>
        <p:nvSpPr>
          <p:cNvPr id="12" name="Title 1">
            <a:extLst>
              <a:ext uri="{FF2B5EF4-FFF2-40B4-BE49-F238E27FC236}">
                <a16:creationId xmlns:a16="http://schemas.microsoft.com/office/drawing/2014/main" id="{3FFCADD6-74C5-4A3F-8BB5-D418393188D7}"/>
              </a:ext>
            </a:extLst>
          </p:cNvPr>
          <p:cNvSpPr>
            <a:spLocks noGrp="1"/>
          </p:cNvSpPr>
          <p:nvPr>
            <p:ph type="title"/>
          </p:nvPr>
        </p:nvSpPr>
        <p:spPr>
          <a:xfrm>
            <a:off x="501699" y="499651"/>
            <a:ext cx="6301317" cy="184666"/>
          </a:xfrm>
        </p:spPr>
        <p:txBody>
          <a:bodyPr wrap="square" lIns="0" tIns="0" rIns="0" bIns="0">
            <a:sp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8552737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Practice 1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864BE7-C7AB-4861-A3BD-0AF41515216B}"/>
              </a:ext>
            </a:extLst>
          </p:cNvPr>
          <p:cNvSpPr/>
          <p:nvPr userDrawn="1"/>
        </p:nvSpPr>
        <p:spPr>
          <a:xfrm>
            <a:off x="6096000" y="0"/>
            <a:ext cx="6096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F1EE747-4979-4609-81B3-C44958E63828}"/>
              </a:ext>
            </a:extLst>
          </p:cNvPr>
          <p:cNvSpPr/>
          <p:nvPr userDrawn="1"/>
        </p:nvSpPr>
        <p:spPr>
          <a:xfrm>
            <a:off x="0" y="0"/>
            <a:ext cx="6096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124B2CA3-E54D-466C-88A8-8C03BF3D69EB}"/>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1F7F4C20-7ED4-453C-BAF1-0377E7DE066A}"/>
              </a:ext>
            </a:extLst>
          </p:cNvPr>
          <p:cNvSpPr>
            <a:spLocks noGrp="1"/>
          </p:cNvSpPr>
          <p:nvPr>
            <p:ph type="body" sz="quarter" idx="38"/>
          </p:nvPr>
        </p:nvSpPr>
        <p:spPr>
          <a:xfrm>
            <a:off x="523023" y="2441275"/>
            <a:ext cx="4601068" cy="3640438"/>
          </a:xfrm>
        </p:spPr>
        <p:txBody>
          <a:bodyPr lIns="0">
            <a:noAutofit/>
          </a:bodyPr>
          <a:lstStyle>
            <a:lvl1pPr>
              <a:lnSpc>
                <a:spcPct val="100000"/>
              </a:lnSpc>
              <a:spcAft>
                <a:spcPts val="600"/>
              </a:spcAft>
              <a:buClr>
                <a:srgbClr val="F46462"/>
              </a:buClr>
              <a:defRPr sz="1200">
                <a:solidFill>
                  <a:schemeClr val="bg1"/>
                </a:solidFill>
              </a:defRPr>
            </a:lvl1pPr>
          </a:lstStyle>
          <a:p>
            <a:pPr lvl="0"/>
            <a:r>
              <a:rPr lang="en-US" dirty="0"/>
              <a:t>Click to edit Master text styles</a:t>
            </a:r>
          </a:p>
        </p:txBody>
      </p:sp>
      <p:sp>
        <p:nvSpPr>
          <p:cNvPr id="14" name="Text Placeholder 4">
            <a:extLst>
              <a:ext uri="{FF2B5EF4-FFF2-40B4-BE49-F238E27FC236}">
                <a16:creationId xmlns:a16="http://schemas.microsoft.com/office/drawing/2014/main" id="{615760B2-E092-46BB-BEA7-1BE9FC6DAEAB}"/>
              </a:ext>
            </a:extLst>
          </p:cNvPr>
          <p:cNvSpPr>
            <a:spLocks noGrp="1"/>
          </p:cNvSpPr>
          <p:nvPr>
            <p:ph type="body" sz="quarter" idx="39"/>
          </p:nvPr>
        </p:nvSpPr>
        <p:spPr>
          <a:xfrm>
            <a:off x="6840747" y="2441275"/>
            <a:ext cx="4538453" cy="3640438"/>
          </a:xfrm>
        </p:spPr>
        <p:txBody>
          <a:bodyPr>
            <a:noAutofit/>
          </a:bodyPr>
          <a:lstStyle>
            <a:lvl1pPr>
              <a:lnSpc>
                <a:spcPct val="100000"/>
              </a:lnSpc>
              <a:spcAft>
                <a:spcPts val="600"/>
              </a:spcAft>
              <a:buClr>
                <a:srgbClr val="F46462"/>
              </a:buClr>
              <a:defRPr sz="1200">
                <a:solidFill>
                  <a:schemeClr val="bg1"/>
                </a:solidFill>
              </a:defRPr>
            </a:lvl1pPr>
          </a:lstStyle>
          <a:p>
            <a:pPr lvl="0"/>
            <a:r>
              <a:rPr lang="en-US" dirty="0"/>
              <a:t>Click to edit Master text styles</a:t>
            </a:r>
          </a:p>
        </p:txBody>
      </p:sp>
      <p:sp>
        <p:nvSpPr>
          <p:cNvPr id="8" name="Text Placeholder 7">
            <a:extLst>
              <a:ext uri="{FF2B5EF4-FFF2-40B4-BE49-F238E27FC236}">
                <a16:creationId xmlns:a16="http://schemas.microsoft.com/office/drawing/2014/main" id="{650527DC-F4DE-4E7A-872A-BD38283D1A3F}"/>
              </a:ext>
            </a:extLst>
          </p:cNvPr>
          <p:cNvSpPr>
            <a:spLocks noGrp="1"/>
          </p:cNvSpPr>
          <p:nvPr>
            <p:ph type="body" sz="quarter" idx="40"/>
          </p:nvPr>
        </p:nvSpPr>
        <p:spPr>
          <a:xfrm>
            <a:off x="508000" y="958067"/>
            <a:ext cx="5449979" cy="1051883"/>
          </a:xfrm>
        </p:spPr>
        <p:txBody>
          <a:bodyPr lIns="0" anchor="b">
            <a:noAutofit/>
          </a:bodyPr>
          <a:lstStyle>
            <a:lvl1pPr marL="0" indent="0">
              <a:lnSpc>
                <a:spcPct val="100000"/>
              </a:lnSpc>
              <a:spcBef>
                <a:spcPts val="0"/>
              </a:spcBef>
              <a:buFontTx/>
              <a:buNone/>
              <a:defRPr sz="3600" b="0" spc="200" baseline="0">
                <a:solidFill>
                  <a:schemeClr val="bg1"/>
                </a:solidFill>
              </a:defRPr>
            </a:lvl1pPr>
          </a:lstStyle>
          <a:p>
            <a:pPr lvl="0"/>
            <a:r>
              <a:rPr lang="en-US" dirty="0"/>
              <a:t>Click to edit Master text styles</a:t>
            </a:r>
          </a:p>
        </p:txBody>
      </p:sp>
      <p:sp>
        <p:nvSpPr>
          <p:cNvPr id="16" name="Title 1">
            <a:extLst>
              <a:ext uri="{FF2B5EF4-FFF2-40B4-BE49-F238E27FC236}">
                <a16:creationId xmlns:a16="http://schemas.microsoft.com/office/drawing/2014/main" id="{8777A095-066E-4396-8446-6882715E28A7}"/>
              </a:ext>
            </a:extLst>
          </p:cNvPr>
          <p:cNvSpPr>
            <a:spLocks noGrp="1"/>
          </p:cNvSpPr>
          <p:nvPr>
            <p:ph type="title"/>
          </p:nvPr>
        </p:nvSpPr>
        <p:spPr>
          <a:xfrm>
            <a:off x="502251" y="486566"/>
            <a:ext cx="5449979" cy="184666"/>
          </a:xfrm>
        </p:spPr>
        <p:txBody>
          <a:bodyPr wrap="square" lIns="0" tIns="0" rIns="0" bIns="0">
            <a:spAutoFit/>
          </a:bodyPr>
          <a:lstStyle>
            <a:lvl1pPr>
              <a:defRPr sz="1200" b="1">
                <a:solidFill>
                  <a:schemeClr val="accent2"/>
                </a:solidFill>
              </a:defRPr>
            </a:lvl1pPr>
          </a:lstStyle>
          <a:p>
            <a:r>
              <a:rPr lang="en-US"/>
              <a:t>Click to edit Master title style</a:t>
            </a:r>
          </a:p>
        </p:txBody>
      </p:sp>
      <p:sp>
        <p:nvSpPr>
          <p:cNvPr id="11" name="TextBox 10">
            <a:extLst>
              <a:ext uri="{FF2B5EF4-FFF2-40B4-BE49-F238E27FC236}">
                <a16:creationId xmlns:a16="http://schemas.microsoft.com/office/drawing/2014/main" id="{9AAEA2C1-67FA-4FE1-92E2-ABD25271B659}"/>
              </a:ext>
            </a:extLst>
          </p:cNvPr>
          <p:cNvSpPr txBox="1"/>
          <p:nvPr userDrawn="1"/>
        </p:nvSpPr>
        <p:spPr>
          <a:xfrm>
            <a:off x="1086856" y="6556658"/>
            <a:ext cx="2358019"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Confidential &amp; Proprietary ©2023 Vinson &amp; Elkins LLP  </a:t>
            </a:r>
            <a:r>
              <a:rPr kumimoji="0" lang="en-NZ" sz="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velaw.com</a:t>
            </a:r>
            <a:endParaRPr kumimoji="0" lang="en-GB"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DCF355F9-9A23-4E59-A6FF-CE5252445EF9}"/>
              </a:ext>
            </a:extLst>
          </p:cNvPr>
          <p:cNvPicPr>
            <a:picLocks noChangeAspect="1"/>
          </p:cNvPicPr>
          <p:nvPr userDrawn="1"/>
        </p:nvPicPr>
        <p:blipFill>
          <a:blip r:embed="rId2"/>
          <a:stretch>
            <a:fillRect/>
          </a:stretch>
        </p:blipFill>
        <p:spPr>
          <a:xfrm>
            <a:off x="508083" y="6473952"/>
            <a:ext cx="402337" cy="158496"/>
          </a:xfrm>
          <a:prstGeom prst="rect">
            <a:avLst/>
          </a:prstGeom>
        </p:spPr>
      </p:pic>
    </p:spTree>
    <p:extLst>
      <p:ext uri="{BB962C8B-B14F-4D97-AF65-F5344CB8AC3E}">
        <p14:creationId xmlns:p14="http://schemas.microsoft.com/office/powerpoint/2010/main" val="36683818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909B68-ED22-42AF-9D38-661D00331A7A}"/>
              </a:ext>
            </a:extLst>
          </p:cNvPr>
          <p:cNvSpPr/>
          <p:nvPr userDrawn="1"/>
        </p:nvSpPr>
        <p:spPr>
          <a:xfrm>
            <a:off x="8174845" y="0"/>
            <a:ext cx="4011168" cy="6858000"/>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14"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124B2CA3-E54D-466C-88A8-8C03BF3D69EB}"/>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7" name="Text Placeholder 35">
            <a:extLst>
              <a:ext uri="{FF2B5EF4-FFF2-40B4-BE49-F238E27FC236}">
                <a16:creationId xmlns:a16="http://schemas.microsoft.com/office/drawing/2014/main" id="{94A3BD03-8848-4E56-9915-289C6B0803FD}"/>
              </a:ext>
            </a:extLst>
          </p:cNvPr>
          <p:cNvSpPr>
            <a:spLocks noGrp="1"/>
          </p:cNvSpPr>
          <p:nvPr>
            <p:ph type="body" sz="quarter" idx="16"/>
          </p:nvPr>
        </p:nvSpPr>
        <p:spPr>
          <a:xfrm>
            <a:off x="8788251" y="953278"/>
            <a:ext cx="2591707" cy="585579"/>
          </a:xfrm>
        </p:spPr>
        <p:txBody>
          <a:bodyPr lIns="0" anchor="b">
            <a:noAutofit/>
          </a:bodyPr>
          <a:lstStyle>
            <a:lvl1pPr marL="0" indent="0" algn="l">
              <a:spcBef>
                <a:spcPts val="0"/>
              </a:spcBef>
              <a:buNone/>
              <a:defRPr sz="1200" b="1" spc="0" baseline="0">
                <a:solidFill>
                  <a:schemeClr val="accent2"/>
                </a:solidFill>
              </a:defRPr>
            </a:lvl1pPr>
          </a:lstStyle>
          <a:p>
            <a:pPr lvl="0"/>
            <a:endParaRPr lang="en-US" dirty="0"/>
          </a:p>
        </p:txBody>
      </p:sp>
      <p:sp>
        <p:nvSpPr>
          <p:cNvPr id="28" name="Text Placeholder 27">
            <a:extLst>
              <a:ext uri="{FF2B5EF4-FFF2-40B4-BE49-F238E27FC236}">
                <a16:creationId xmlns:a16="http://schemas.microsoft.com/office/drawing/2014/main" id="{ABF09C19-F2E3-4113-BFD0-B16F05448E60}"/>
              </a:ext>
            </a:extLst>
          </p:cNvPr>
          <p:cNvSpPr>
            <a:spLocks noGrp="1"/>
          </p:cNvSpPr>
          <p:nvPr>
            <p:ph type="body" sz="quarter" idx="17"/>
          </p:nvPr>
        </p:nvSpPr>
        <p:spPr>
          <a:xfrm>
            <a:off x="8787443" y="1555896"/>
            <a:ext cx="2592549" cy="246221"/>
          </a:xfrm>
        </p:spPr>
        <p:txBody>
          <a:bodyPr lIns="0" rIns="0">
            <a:spAutoFit/>
          </a:bodyPr>
          <a:lstStyle>
            <a:lvl1pPr marL="0" indent="0" algn="l">
              <a:spcBef>
                <a:spcPts val="933"/>
              </a:spcBef>
              <a:buNone/>
              <a:defRPr sz="1000" spc="0" baseline="0">
                <a:solidFill>
                  <a:schemeClr val="bg1"/>
                </a:solidFill>
              </a:defRPr>
            </a:lvl1pPr>
          </a:lstStyle>
          <a:p>
            <a:pPr lvl="0"/>
            <a:endParaRPr lang="en-US" dirty="0"/>
          </a:p>
        </p:txBody>
      </p:sp>
      <p:sp>
        <p:nvSpPr>
          <p:cNvPr id="35" name="Text Placeholder 35">
            <a:extLst>
              <a:ext uri="{FF2B5EF4-FFF2-40B4-BE49-F238E27FC236}">
                <a16:creationId xmlns:a16="http://schemas.microsoft.com/office/drawing/2014/main" id="{E8F6BFB2-8986-44BF-96D2-BA4D1D0E3576}"/>
              </a:ext>
            </a:extLst>
          </p:cNvPr>
          <p:cNvSpPr>
            <a:spLocks noGrp="1"/>
          </p:cNvSpPr>
          <p:nvPr>
            <p:ph type="body" sz="quarter" idx="28"/>
          </p:nvPr>
        </p:nvSpPr>
        <p:spPr>
          <a:xfrm>
            <a:off x="8787493" y="2861632"/>
            <a:ext cx="2591707" cy="585579"/>
          </a:xfrm>
        </p:spPr>
        <p:txBody>
          <a:bodyPr lIns="0" anchor="b">
            <a:noAutofit/>
          </a:bodyPr>
          <a:lstStyle>
            <a:lvl1pPr marL="0" indent="0" algn="l">
              <a:buNone/>
              <a:defRPr lang="en-US" sz="1200" b="1" kern="1200" spc="0" baseline="0" dirty="0">
                <a:solidFill>
                  <a:schemeClr val="accent2"/>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endParaRPr lang="en-US" dirty="0"/>
          </a:p>
        </p:txBody>
      </p:sp>
      <p:sp>
        <p:nvSpPr>
          <p:cNvPr id="36" name="Text Placeholder 27">
            <a:extLst>
              <a:ext uri="{FF2B5EF4-FFF2-40B4-BE49-F238E27FC236}">
                <a16:creationId xmlns:a16="http://schemas.microsoft.com/office/drawing/2014/main" id="{B03F0423-C700-45FE-BC3D-BCA7F80DADB7}"/>
              </a:ext>
            </a:extLst>
          </p:cNvPr>
          <p:cNvSpPr>
            <a:spLocks noGrp="1"/>
          </p:cNvSpPr>
          <p:nvPr>
            <p:ph type="body" sz="quarter" idx="29"/>
          </p:nvPr>
        </p:nvSpPr>
        <p:spPr>
          <a:xfrm>
            <a:off x="8786686" y="3455625"/>
            <a:ext cx="2592549" cy="246221"/>
          </a:xfrm>
        </p:spPr>
        <p:txBody>
          <a:bodyPr lIns="0" rIns="0">
            <a:spAutoFit/>
          </a:bodyPr>
          <a:lstStyle>
            <a:lvl1pPr marL="0" indent="0" algn="l">
              <a:spcBef>
                <a:spcPts val="933"/>
              </a:spcBef>
              <a:buNone/>
              <a:defRPr sz="1000" spc="0" baseline="0">
                <a:solidFill>
                  <a:schemeClr val="bg1"/>
                </a:solidFill>
              </a:defRPr>
            </a:lvl1pPr>
          </a:lstStyle>
          <a:p>
            <a:pPr lvl="0"/>
            <a:endParaRPr lang="en-US" dirty="0"/>
          </a:p>
        </p:txBody>
      </p:sp>
      <p:sp>
        <p:nvSpPr>
          <p:cNvPr id="42" name="Text Placeholder 35">
            <a:extLst>
              <a:ext uri="{FF2B5EF4-FFF2-40B4-BE49-F238E27FC236}">
                <a16:creationId xmlns:a16="http://schemas.microsoft.com/office/drawing/2014/main" id="{559251DE-B09F-4897-9619-62E26489E4F5}"/>
              </a:ext>
            </a:extLst>
          </p:cNvPr>
          <p:cNvSpPr>
            <a:spLocks noGrp="1"/>
          </p:cNvSpPr>
          <p:nvPr>
            <p:ph type="body" sz="quarter" idx="30"/>
          </p:nvPr>
        </p:nvSpPr>
        <p:spPr>
          <a:xfrm>
            <a:off x="8799644" y="4794958"/>
            <a:ext cx="2591707" cy="585579"/>
          </a:xfrm>
        </p:spPr>
        <p:txBody>
          <a:bodyPr lIns="0" anchor="b">
            <a:noAutofit/>
          </a:bodyPr>
          <a:lstStyle>
            <a:lvl1pPr marL="0" indent="0" algn="l">
              <a:buNone/>
              <a:defRPr lang="en-US" sz="1200" b="1" kern="1200" spc="0" baseline="0" dirty="0">
                <a:solidFill>
                  <a:schemeClr val="accent2"/>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endParaRPr lang="en-US" dirty="0"/>
          </a:p>
        </p:txBody>
      </p:sp>
      <p:sp>
        <p:nvSpPr>
          <p:cNvPr id="43" name="Text Placeholder 27">
            <a:extLst>
              <a:ext uri="{FF2B5EF4-FFF2-40B4-BE49-F238E27FC236}">
                <a16:creationId xmlns:a16="http://schemas.microsoft.com/office/drawing/2014/main" id="{9B18B2B0-1A17-4A0D-AC2B-527604673567}"/>
              </a:ext>
            </a:extLst>
          </p:cNvPr>
          <p:cNvSpPr>
            <a:spLocks noGrp="1"/>
          </p:cNvSpPr>
          <p:nvPr>
            <p:ph type="body" sz="quarter" idx="31"/>
          </p:nvPr>
        </p:nvSpPr>
        <p:spPr>
          <a:xfrm>
            <a:off x="8798836" y="5397576"/>
            <a:ext cx="2592549" cy="246221"/>
          </a:xfrm>
        </p:spPr>
        <p:txBody>
          <a:bodyPr lIns="0" rIns="0">
            <a:spAutoFit/>
          </a:bodyPr>
          <a:lstStyle>
            <a:lvl1pPr marL="0" indent="0" algn="l">
              <a:spcBef>
                <a:spcPts val="933"/>
              </a:spcBef>
              <a:buNone/>
              <a:defRPr sz="1000" spc="0" baseline="0">
                <a:solidFill>
                  <a:schemeClr val="bg1"/>
                </a:solidFill>
              </a:defRPr>
            </a:lvl1pPr>
          </a:lstStyle>
          <a:p>
            <a:pPr lvl="0"/>
            <a:endParaRPr lang="en-US" dirty="0"/>
          </a:p>
        </p:txBody>
      </p:sp>
      <p:sp>
        <p:nvSpPr>
          <p:cNvPr id="26" name="Text Placeholder 43">
            <a:extLst>
              <a:ext uri="{FF2B5EF4-FFF2-40B4-BE49-F238E27FC236}">
                <a16:creationId xmlns:a16="http://schemas.microsoft.com/office/drawing/2014/main" id="{02AF7E5E-459A-4AF3-A012-D88818E644CA}"/>
              </a:ext>
            </a:extLst>
          </p:cNvPr>
          <p:cNvSpPr>
            <a:spLocks noGrp="1"/>
          </p:cNvSpPr>
          <p:nvPr>
            <p:ph type="body" sz="quarter" idx="26"/>
          </p:nvPr>
        </p:nvSpPr>
        <p:spPr>
          <a:xfrm>
            <a:off x="523024" y="1225474"/>
            <a:ext cx="7010713" cy="2897951"/>
          </a:xfrm>
        </p:spPr>
        <p:txBody>
          <a:bodyPr lIns="0">
            <a:noAutofit/>
          </a:bodyPr>
          <a:lstStyle>
            <a:lvl1pPr marL="0" indent="0">
              <a:lnSpc>
                <a:spcPct val="100000"/>
              </a:lnSpc>
              <a:spcBef>
                <a:spcPts val="0"/>
              </a:spcBef>
              <a:spcAft>
                <a:spcPts val="600"/>
              </a:spcAft>
              <a:buNone/>
              <a:defRPr sz="1000"/>
            </a:lvl1pPr>
          </a:lstStyle>
          <a:p>
            <a:pPr lvl="0"/>
            <a:endParaRPr lang="en-US" dirty="0"/>
          </a:p>
        </p:txBody>
      </p:sp>
      <p:sp>
        <p:nvSpPr>
          <p:cNvPr id="3" name="Text Placeholder 2">
            <a:extLst>
              <a:ext uri="{FF2B5EF4-FFF2-40B4-BE49-F238E27FC236}">
                <a16:creationId xmlns:a16="http://schemas.microsoft.com/office/drawing/2014/main" id="{B2601191-2032-4D1E-BAC4-64C141A72EB8}"/>
              </a:ext>
            </a:extLst>
          </p:cNvPr>
          <p:cNvSpPr>
            <a:spLocks noGrp="1"/>
          </p:cNvSpPr>
          <p:nvPr>
            <p:ph type="body" sz="quarter" idx="35"/>
          </p:nvPr>
        </p:nvSpPr>
        <p:spPr>
          <a:xfrm>
            <a:off x="508000" y="4269872"/>
            <a:ext cx="7010712" cy="276999"/>
          </a:xfrm>
        </p:spPr>
        <p:txBody>
          <a:bodyPr lIns="0" anchor="b">
            <a:noAutofit/>
          </a:bodyPr>
          <a:lstStyle>
            <a:lvl1pPr marL="0" indent="0">
              <a:buFontTx/>
              <a:buNone/>
              <a:defRPr sz="1200" b="1">
                <a:solidFill>
                  <a:schemeClr val="accent1"/>
                </a:solidFill>
              </a:defRPr>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D81CAABB-4412-4F5D-A505-0B8F519A9B65}"/>
              </a:ext>
            </a:extLst>
          </p:cNvPr>
          <p:cNvSpPr>
            <a:spLocks noGrp="1"/>
          </p:cNvSpPr>
          <p:nvPr>
            <p:ph type="body" sz="quarter" idx="36"/>
          </p:nvPr>
        </p:nvSpPr>
        <p:spPr>
          <a:xfrm>
            <a:off x="508000" y="4709426"/>
            <a:ext cx="2316480" cy="1335024"/>
          </a:xfrm>
          <a:solidFill>
            <a:schemeClr val="bg2"/>
          </a:solidFill>
        </p:spPr>
        <p:txBody>
          <a:bodyPr lIns="182880" anchor="t">
            <a:noAutofit/>
          </a:bodyPr>
          <a:lstStyle>
            <a:lvl1pPr marL="0" indent="0">
              <a:buFontTx/>
              <a:buNone/>
              <a:defRPr>
                <a:solidFill>
                  <a:schemeClr val="accent1"/>
                </a:solidFill>
              </a:defRPr>
            </a:lvl1pPr>
          </a:lstStyle>
          <a:p>
            <a:pPr lvl="0"/>
            <a:r>
              <a:rPr lang="en-US" dirty="0"/>
              <a:t>Click to edit Master text styles</a:t>
            </a:r>
          </a:p>
        </p:txBody>
      </p:sp>
      <p:sp>
        <p:nvSpPr>
          <p:cNvPr id="22" name="Text Placeholder 4">
            <a:extLst>
              <a:ext uri="{FF2B5EF4-FFF2-40B4-BE49-F238E27FC236}">
                <a16:creationId xmlns:a16="http://schemas.microsoft.com/office/drawing/2014/main" id="{CDD19707-029B-4A40-8C6E-58169A33174A}"/>
              </a:ext>
            </a:extLst>
          </p:cNvPr>
          <p:cNvSpPr>
            <a:spLocks noGrp="1"/>
          </p:cNvSpPr>
          <p:nvPr>
            <p:ph type="body" sz="quarter" idx="37"/>
          </p:nvPr>
        </p:nvSpPr>
        <p:spPr>
          <a:xfrm>
            <a:off x="2983080" y="4709426"/>
            <a:ext cx="2316480" cy="1335024"/>
          </a:xfrm>
          <a:solidFill>
            <a:schemeClr val="bg2"/>
          </a:solidFill>
        </p:spPr>
        <p:txBody>
          <a:bodyPr lIns="182880" anchor="t">
            <a:noAutofit/>
          </a:bodyPr>
          <a:lstStyle>
            <a:lvl1pPr marL="0" indent="0">
              <a:buFontTx/>
              <a:buNone/>
              <a:defRPr>
                <a:solidFill>
                  <a:schemeClr val="accent1"/>
                </a:solidFill>
              </a:defRPr>
            </a:lvl1pPr>
          </a:lstStyle>
          <a:p>
            <a:pPr lvl="0"/>
            <a:r>
              <a:rPr lang="en-US" dirty="0"/>
              <a:t>Click to edit Master text styles</a:t>
            </a:r>
          </a:p>
        </p:txBody>
      </p:sp>
      <p:sp>
        <p:nvSpPr>
          <p:cNvPr id="23" name="Text Placeholder 4">
            <a:extLst>
              <a:ext uri="{FF2B5EF4-FFF2-40B4-BE49-F238E27FC236}">
                <a16:creationId xmlns:a16="http://schemas.microsoft.com/office/drawing/2014/main" id="{CCF41D86-88AE-401F-BFF9-1D97329F7AFA}"/>
              </a:ext>
            </a:extLst>
          </p:cNvPr>
          <p:cNvSpPr>
            <a:spLocks noGrp="1"/>
          </p:cNvSpPr>
          <p:nvPr>
            <p:ph type="body" sz="quarter" idx="38"/>
          </p:nvPr>
        </p:nvSpPr>
        <p:spPr>
          <a:xfrm>
            <a:off x="5458160" y="4709426"/>
            <a:ext cx="2316480" cy="1335024"/>
          </a:xfrm>
          <a:solidFill>
            <a:schemeClr val="bg2"/>
          </a:solidFill>
        </p:spPr>
        <p:txBody>
          <a:bodyPr lIns="182880" anchor="t">
            <a:noAutofit/>
          </a:bodyPr>
          <a:lstStyle>
            <a:lvl1pPr marL="0" indent="0">
              <a:buFontTx/>
              <a:buNone/>
              <a:defRPr>
                <a:solidFill>
                  <a:schemeClr val="accent1"/>
                </a:solidFill>
              </a:defRPr>
            </a:lvl1pPr>
          </a:lstStyle>
          <a:p>
            <a:pPr lvl="0"/>
            <a:r>
              <a:rPr lang="en-US" dirty="0"/>
              <a:t>Click to edit Master text styles</a:t>
            </a:r>
          </a:p>
        </p:txBody>
      </p:sp>
      <p:sp>
        <p:nvSpPr>
          <p:cNvPr id="17" name="Text Placeholder 7">
            <a:extLst>
              <a:ext uri="{FF2B5EF4-FFF2-40B4-BE49-F238E27FC236}">
                <a16:creationId xmlns:a16="http://schemas.microsoft.com/office/drawing/2014/main" id="{6D9BEE6B-AD58-4743-B709-6E742E518428}"/>
              </a:ext>
            </a:extLst>
          </p:cNvPr>
          <p:cNvSpPr>
            <a:spLocks noGrp="1"/>
          </p:cNvSpPr>
          <p:nvPr>
            <p:ph type="body" sz="quarter" idx="40"/>
          </p:nvPr>
        </p:nvSpPr>
        <p:spPr>
          <a:xfrm>
            <a:off x="497840" y="731488"/>
            <a:ext cx="7010712" cy="276999"/>
          </a:xfrm>
        </p:spPr>
        <p:txBody>
          <a:bodyPr wrap="square" lIns="0" tIns="0" rIns="0" bIns="0" anchor="t" anchorCtr="0">
            <a:spAutoFit/>
          </a:bodyPr>
          <a:lstStyle>
            <a:lvl1pPr marL="0" indent="0">
              <a:lnSpc>
                <a:spcPct val="100000"/>
              </a:lnSpc>
              <a:buFontTx/>
              <a:buNone/>
              <a:defRPr sz="1800" b="1" spc="200" baseline="0">
                <a:solidFill>
                  <a:schemeClr val="accent1"/>
                </a:solidFill>
              </a:defRPr>
            </a:lvl1pPr>
          </a:lstStyle>
          <a:p>
            <a:pPr lvl="0"/>
            <a:r>
              <a:rPr lang="en-US" dirty="0"/>
              <a:t>Click to edit Master text styles</a:t>
            </a:r>
          </a:p>
        </p:txBody>
      </p:sp>
      <p:sp>
        <p:nvSpPr>
          <p:cNvPr id="21" name="Title 1">
            <a:extLst>
              <a:ext uri="{FF2B5EF4-FFF2-40B4-BE49-F238E27FC236}">
                <a16:creationId xmlns:a16="http://schemas.microsoft.com/office/drawing/2014/main" id="{8636C69D-E6E4-40AC-BADA-F8DD03BEBFAF}"/>
              </a:ext>
            </a:extLst>
          </p:cNvPr>
          <p:cNvSpPr>
            <a:spLocks noGrp="1"/>
          </p:cNvSpPr>
          <p:nvPr>
            <p:ph type="title"/>
          </p:nvPr>
        </p:nvSpPr>
        <p:spPr>
          <a:xfrm>
            <a:off x="501699" y="499651"/>
            <a:ext cx="7006853" cy="184666"/>
          </a:xfrm>
        </p:spPr>
        <p:txBody>
          <a:bodyPr wrap="square" lIns="0" tIns="0" rIns="0" bIns="0">
            <a:sp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27891885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9FC5BCD-4AA1-48B0-B85E-4F8ADB992CA9}"/>
              </a:ext>
            </a:extLst>
          </p:cNvPr>
          <p:cNvSpPr>
            <a:spLocks noGrp="1"/>
          </p:cNvSpPr>
          <p:nvPr>
            <p:ph type="pic" sz="quarter" idx="39" hasCustomPrompt="1"/>
          </p:nvPr>
        </p:nvSpPr>
        <p:spPr>
          <a:xfrm>
            <a:off x="8290560" y="0"/>
            <a:ext cx="3901440" cy="6858000"/>
          </a:xfrm>
        </p:spPr>
        <p:txBody>
          <a:bodyPr/>
          <a:lstStyle>
            <a:lvl1pPr marL="0" indent="0" algn="r">
              <a:buFontTx/>
              <a:buNone/>
              <a:defRPr>
                <a:solidFill>
                  <a:srgbClr val="1F4D64"/>
                </a:solidFill>
              </a:defRPr>
            </a:lvl1pPr>
          </a:lstStyle>
          <a:p>
            <a:r>
              <a:rPr lang="en-US" dirty="0"/>
              <a:t>Picture Placeholder</a:t>
            </a:r>
          </a:p>
        </p:txBody>
      </p:sp>
      <p:sp>
        <p:nvSpPr>
          <p:cNvPr id="26" name="Text Placeholder 43">
            <a:extLst>
              <a:ext uri="{FF2B5EF4-FFF2-40B4-BE49-F238E27FC236}">
                <a16:creationId xmlns:a16="http://schemas.microsoft.com/office/drawing/2014/main" id="{02AF7E5E-459A-4AF3-A012-D88818E644CA}"/>
              </a:ext>
            </a:extLst>
          </p:cNvPr>
          <p:cNvSpPr>
            <a:spLocks noGrp="1"/>
          </p:cNvSpPr>
          <p:nvPr>
            <p:ph type="body" sz="quarter" idx="26"/>
          </p:nvPr>
        </p:nvSpPr>
        <p:spPr>
          <a:xfrm>
            <a:off x="523024" y="1224955"/>
            <a:ext cx="6481627" cy="4804909"/>
          </a:xfrm>
        </p:spPr>
        <p:txBody>
          <a:bodyPr lIns="0">
            <a:noAutofit/>
          </a:bodyPr>
          <a:lstStyle>
            <a:lvl1pPr marL="0" indent="0">
              <a:lnSpc>
                <a:spcPct val="100000"/>
              </a:lnSpc>
              <a:spcBef>
                <a:spcPts val="0"/>
              </a:spcBef>
              <a:spcAft>
                <a:spcPts val="600"/>
              </a:spcAft>
              <a:buNone/>
              <a:defRPr sz="1000"/>
            </a:lvl1pPr>
          </a:lstStyle>
          <a:p>
            <a:pPr lvl="0"/>
            <a:endParaRPr lang="en-US" dirty="0"/>
          </a:p>
        </p:txBody>
      </p:sp>
      <p:sp>
        <p:nvSpPr>
          <p:cNvPr id="9" name="Text Placeholder 7">
            <a:extLst>
              <a:ext uri="{FF2B5EF4-FFF2-40B4-BE49-F238E27FC236}">
                <a16:creationId xmlns:a16="http://schemas.microsoft.com/office/drawing/2014/main" id="{AF493045-FF1B-4F63-B351-781C5D5FF2B7}"/>
              </a:ext>
            </a:extLst>
          </p:cNvPr>
          <p:cNvSpPr>
            <a:spLocks noGrp="1"/>
          </p:cNvSpPr>
          <p:nvPr>
            <p:ph type="body" sz="quarter" idx="40"/>
          </p:nvPr>
        </p:nvSpPr>
        <p:spPr>
          <a:xfrm>
            <a:off x="497840" y="731488"/>
            <a:ext cx="7010712" cy="276999"/>
          </a:xfrm>
        </p:spPr>
        <p:txBody>
          <a:bodyPr wrap="square" lIns="0" tIns="0" rIns="0" bIns="0" anchor="t" anchorCtr="0">
            <a:spAutoFit/>
          </a:bodyPr>
          <a:lstStyle>
            <a:lvl1pPr marL="0" indent="0">
              <a:lnSpc>
                <a:spcPct val="100000"/>
              </a:lnSpc>
              <a:buFontTx/>
              <a:buNone/>
              <a:defRPr sz="1800" b="1" spc="200" baseline="0">
                <a:solidFill>
                  <a:schemeClr val="accent1"/>
                </a:solidFill>
              </a:defRPr>
            </a:lvl1pPr>
          </a:lstStyle>
          <a:p>
            <a:pPr lvl="0"/>
            <a:r>
              <a:rPr lang="en-US" dirty="0"/>
              <a:t>Click to edit Master text styles</a:t>
            </a:r>
          </a:p>
        </p:txBody>
      </p:sp>
      <p:sp>
        <p:nvSpPr>
          <p:cNvPr id="10" name="Title 1">
            <a:extLst>
              <a:ext uri="{FF2B5EF4-FFF2-40B4-BE49-F238E27FC236}">
                <a16:creationId xmlns:a16="http://schemas.microsoft.com/office/drawing/2014/main" id="{00CA5F2B-4BF1-4CA3-BE7F-EBD4FEC69A0E}"/>
              </a:ext>
            </a:extLst>
          </p:cNvPr>
          <p:cNvSpPr>
            <a:spLocks noGrp="1"/>
          </p:cNvSpPr>
          <p:nvPr>
            <p:ph type="title"/>
          </p:nvPr>
        </p:nvSpPr>
        <p:spPr>
          <a:xfrm>
            <a:off x="501699" y="499651"/>
            <a:ext cx="7006853" cy="184666"/>
          </a:xfrm>
        </p:spPr>
        <p:txBody>
          <a:bodyPr wrap="square" lIns="0" tIns="0" rIns="0" bIns="0">
            <a:spAutoFit/>
          </a:bodyPr>
          <a:lstStyle>
            <a:lvl1pPr>
              <a:defRPr sz="12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2152472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io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0D294CF-47A1-4CF4-9740-747B6D504B56}"/>
              </a:ext>
            </a:extLst>
          </p:cNvPr>
          <p:cNvSpPr>
            <a:spLocks noGrp="1"/>
          </p:cNvSpPr>
          <p:nvPr>
            <p:ph type="pic" sz="quarter" idx="10" hasCustomPrompt="1"/>
          </p:nvPr>
        </p:nvSpPr>
        <p:spPr>
          <a:xfrm>
            <a:off x="0" y="0"/>
            <a:ext cx="12192000" cy="6858000"/>
          </a:xfrm>
        </p:spPr>
        <p:txBody>
          <a:bodyPr>
            <a:noAutofit/>
          </a:bodyPr>
          <a:lstStyle>
            <a:lvl1pPr marL="0" indent="0" algn="r">
              <a:buFontTx/>
              <a:buNone/>
              <a:defRPr>
                <a:solidFill>
                  <a:srgbClr val="1F4D64"/>
                </a:solidFill>
              </a:defRPr>
            </a:lvl1pPr>
          </a:lstStyle>
          <a:p>
            <a:r>
              <a:rPr lang="en-US" dirty="0"/>
              <a:t>Picture Placeholder</a:t>
            </a:r>
          </a:p>
        </p:txBody>
      </p:sp>
      <p:sp>
        <p:nvSpPr>
          <p:cNvPr id="18" name="Text Placeholder 45">
            <a:extLst>
              <a:ext uri="{FF2B5EF4-FFF2-40B4-BE49-F238E27FC236}">
                <a16:creationId xmlns:a16="http://schemas.microsoft.com/office/drawing/2014/main" id="{CB2A70D8-5AF7-496B-BF45-8BA36FA14CCD}"/>
              </a:ext>
            </a:extLst>
          </p:cNvPr>
          <p:cNvSpPr>
            <a:spLocks noGrp="1"/>
          </p:cNvSpPr>
          <p:nvPr>
            <p:ph type="body" sz="quarter" idx="26"/>
          </p:nvPr>
        </p:nvSpPr>
        <p:spPr>
          <a:xfrm>
            <a:off x="515216" y="3193526"/>
            <a:ext cx="5580785" cy="184666"/>
          </a:xfrm>
        </p:spPr>
        <p:txBody>
          <a:bodyPr wrap="square" lIns="0" tIns="0" rIns="0" bIns="0" anchor="ctr"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2"/>
                </a:solidFill>
              </a:defRPr>
            </a:lvl1pPr>
          </a:lstStyle>
          <a:p>
            <a:pPr lvl="0"/>
            <a:endParaRPr lang="en-US" dirty="0"/>
          </a:p>
        </p:txBody>
      </p:sp>
      <p:sp>
        <p:nvSpPr>
          <p:cNvPr id="19" name="Text Placeholder 45">
            <a:extLst>
              <a:ext uri="{FF2B5EF4-FFF2-40B4-BE49-F238E27FC236}">
                <a16:creationId xmlns:a16="http://schemas.microsoft.com/office/drawing/2014/main" id="{68DFF6FC-3834-4506-8860-34812D18705C}"/>
              </a:ext>
            </a:extLst>
          </p:cNvPr>
          <p:cNvSpPr>
            <a:spLocks noGrp="1"/>
          </p:cNvSpPr>
          <p:nvPr>
            <p:ph type="body" sz="quarter" idx="27"/>
          </p:nvPr>
        </p:nvSpPr>
        <p:spPr>
          <a:xfrm>
            <a:off x="497021" y="3426405"/>
            <a:ext cx="5580785" cy="523220"/>
          </a:xfrm>
        </p:spPr>
        <p:txBody>
          <a:bodyPr lIns="0" anchor="ctr"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endParaRPr lang="en-US" dirty="0"/>
          </a:p>
        </p:txBody>
      </p:sp>
      <p:sp>
        <p:nvSpPr>
          <p:cNvPr id="20" name="Text Placeholder 45">
            <a:extLst>
              <a:ext uri="{FF2B5EF4-FFF2-40B4-BE49-F238E27FC236}">
                <a16:creationId xmlns:a16="http://schemas.microsoft.com/office/drawing/2014/main" id="{0BEEF14E-BEF6-4F0F-A80C-D33412F74E8F}"/>
              </a:ext>
            </a:extLst>
          </p:cNvPr>
          <p:cNvSpPr>
            <a:spLocks noGrp="1"/>
          </p:cNvSpPr>
          <p:nvPr>
            <p:ph type="body" sz="quarter" idx="25"/>
          </p:nvPr>
        </p:nvSpPr>
        <p:spPr>
          <a:xfrm>
            <a:off x="506117" y="4416882"/>
            <a:ext cx="5562589" cy="276999"/>
          </a:xfrm>
        </p:spPr>
        <p:txBody>
          <a:bodyPr l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1"/>
                </a:solidFill>
              </a:defRPr>
            </a:lvl1pPr>
          </a:lstStyle>
          <a:p>
            <a:pPr lvl="0"/>
            <a:endParaRPr lang="en-US" dirty="0"/>
          </a:p>
        </p:txBody>
      </p:sp>
      <p:sp>
        <p:nvSpPr>
          <p:cNvPr id="22" name="Text Placeholder 45">
            <a:extLst>
              <a:ext uri="{FF2B5EF4-FFF2-40B4-BE49-F238E27FC236}">
                <a16:creationId xmlns:a16="http://schemas.microsoft.com/office/drawing/2014/main" id="{4044B029-D435-42D6-A198-8F79F33FA66A}"/>
              </a:ext>
            </a:extLst>
          </p:cNvPr>
          <p:cNvSpPr>
            <a:spLocks noGrp="1"/>
          </p:cNvSpPr>
          <p:nvPr>
            <p:ph type="body" sz="quarter" idx="28"/>
          </p:nvPr>
        </p:nvSpPr>
        <p:spPr>
          <a:xfrm>
            <a:off x="515216" y="4009394"/>
            <a:ext cx="5562589" cy="276999"/>
          </a:xfrm>
        </p:spPr>
        <p:txBody>
          <a:bodyPr l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5"/>
                </a:solidFill>
              </a:defRPr>
            </a:lvl1pPr>
          </a:lstStyle>
          <a:p>
            <a:pPr lvl="0"/>
            <a:endParaRPr lang="en-US" dirty="0"/>
          </a:p>
        </p:txBody>
      </p:sp>
    </p:spTree>
    <p:extLst>
      <p:ext uri="{BB962C8B-B14F-4D97-AF65-F5344CB8AC3E}">
        <p14:creationId xmlns:p14="http://schemas.microsoft.com/office/powerpoint/2010/main" val="11203694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o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F7813B-7819-4F64-873A-76A249A23B40}"/>
              </a:ext>
            </a:extLst>
          </p:cNvPr>
          <p:cNvSpPr/>
          <p:nvPr userDrawn="1"/>
        </p:nvSpPr>
        <p:spPr>
          <a:xfrm>
            <a:off x="7453009" y="0"/>
            <a:ext cx="4864103" cy="6858000"/>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14"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A2AE8DD5-A1F8-409A-B00A-C543E710BD43}"/>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srgbClr val="1F4D64"/>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27" name="Text Placeholder 45">
            <a:extLst>
              <a:ext uri="{FF2B5EF4-FFF2-40B4-BE49-F238E27FC236}">
                <a16:creationId xmlns:a16="http://schemas.microsoft.com/office/drawing/2014/main" id="{FB8F607A-4BED-47F9-863E-7062EDEC3228}"/>
              </a:ext>
            </a:extLst>
          </p:cNvPr>
          <p:cNvSpPr>
            <a:spLocks noGrp="1"/>
          </p:cNvSpPr>
          <p:nvPr>
            <p:ph type="body" sz="quarter" idx="26"/>
          </p:nvPr>
        </p:nvSpPr>
        <p:spPr>
          <a:xfrm>
            <a:off x="505058" y="1554349"/>
            <a:ext cx="5531764" cy="184666"/>
          </a:xfrm>
        </p:spPr>
        <p:txBody>
          <a:bodyPr lIns="0" tIns="0" rIns="0" bIns="0" anchor="ctr"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2"/>
                </a:solidFill>
              </a:defRPr>
            </a:lvl1pPr>
          </a:lstStyle>
          <a:p>
            <a:pPr lvl="0"/>
            <a:endParaRPr lang="en-US" dirty="0"/>
          </a:p>
        </p:txBody>
      </p:sp>
      <p:sp>
        <p:nvSpPr>
          <p:cNvPr id="29" name="Text Placeholder 45">
            <a:extLst>
              <a:ext uri="{FF2B5EF4-FFF2-40B4-BE49-F238E27FC236}">
                <a16:creationId xmlns:a16="http://schemas.microsoft.com/office/drawing/2014/main" id="{AB439483-FD6C-44DB-9E01-07C59F4D655D}"/>
              </a:ext>
            </a:extLst>
          </p:cNvPr>
          <p:cNvSpPr>
            <a:spLocks noGrp="1"/>
          </p:cNvSpPr>
          <p:nvPr>
            <p:ph type="body" sz="quarter" idx="27"/>
          </p:nvPr>
        </p:nvSpPr>
        <p:spPr>
          <a:xfrm>
            <a:off x="499682" y="1795767"/>
            <a:ext cx="5531764" cy="523220"/>
          </a:xfrm>
        </p:spPr>
        <p:txBody>
          <a:bodyPr lIns="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0" spc="200" baseline="0">
                <a:solidFill>
                  <a:schemeClr val="accent1"/>
                </a:solidFill>
              </a:defRPr>
            </a:lvl1pPr>
          </a:lstStyle>
          <a:p>
            <a:pPr lvl="0"/>
            <a:endParaRPr lang="en-US" dirty="0"/>
          </a:p>
        </p:txBody>
      </p:sp>
      <p:sp>
        <p:nvSpPr>
          <p:cNvPr id="30" name="Text Placeholder 45">
            <a:extLst>
              <a:ext uri="{FF2B5EF4-FFF2-40B4-BE49-F238E27FC236}">
                <a16:creationId xmlns:a16="http://schemas.microsoft.com/office/drawing/2014/main" id="{5172E7DF-7D4A-4758-9080-07E56AA02370}"/>
              </a:ext>
            </a:extLst>
          </p:cNvPr>
          <p:cNvSpPr>
            <a:spLocks noGrp="1"/>
          </p:cNvSpPr>
          <p:nvPr>
            <p:ph type="body" sz="quarter" idx="25"/>
          </p:nvPr>
        </p:nvSpPr>
        <p:spPr>
          <a:xfrm>
            <a:off x="500154" y="2635148"/>
            <a:ext cx="5519333" cy="276999"/>
          </a:xfrm>
        </p:spPr>
        <p:txBody>
          <a:bodyPr l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1"/>
                </a:solidFill>
              </a:defRPr>
            </a:lvl1pPr>
          </a:lstStyle>
          <a:p>
            <a:pPr lvl="0"/>
            <a:endParaRPr lang="en-US" dirty="0"/>
          </a:p>
        </p:txBody>
      </p:sp>
      <p:sp>
        <p:nvSpPr>
          <p:cNvPr id="31" name="Text Placeholder 45">
            <a:extLst>
              <a:ext uri="{FF2B5EF4-FFF2-40B4-BE49-F238E27FC236}">
                <a16:creationId xmlns:a16="http://schemas.microsoft.com/office/drawing/2014/main" id="{3B59F4CE-390A-434E-AE08-5AB1768C4A16}"/>
              </a:ext>
            </a:extLst>
          </p:cNvPr>
          <p:cNvSpPr>
            <a:spLocks noGrp="1"/>
          </p:cNvSpPr>
          <p:nvPr>
            <p:ph type="body" sz="quarter" idx="28"/>
          </p:nvPr>
        </p:nvSpPr>
        <p:spPr>
          <a:xfrm>
            <a:off x="499469" y="2339461"/>
            <a:ext cx="5537353" cy="276999"/>
          </a:xfrm>
        </p:spPr>
        <p:txBody>
          <a:bodyPr l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5"/>
                </a:solidFill>
              </a:defRPr>
            </a:lvl1pPr>
          </a:lstStyle>
          <a:p>
            <a:pPr lvl="0"/>
            <a:endParaRPr lang="en-US" dirty="0"/>
          </a:p>
        </p:txBody>
      </p:sp>
      <p:sp>
        <p:nvSpPr>
          <p:cNvPr id="33" name="Text Placeholder 43">
            <a:extLst>
              <a:ext uri="{FF2B5EF4-FFF2-40B4-BE49-F238E27FC236}">
                <a16:creationId xmlns:a16="http://schemas.microsoft.com/office/drawing/2014/main" id="{D9C3E960-B726-457F-8307-CE7F759599B9}"/>
              </a:ext>
            </a:extLst>
          </p:cNvPr>
          <p:cNvSpPr>
            <a:spLocks noGrp="1"/>
          </p:cNvSpPr>
          <p:nvPr>
            <p:ph type="body" sz="quarter" idx="29"/>
          </p:nvPr>
        </p:nvSpPr>
        <p:spPr>
          <a:xfrm>
            <a:off x="499681" y="3060084"/>
            <a:ext cx="5531765" cy="3034041"/>
          </a:xfrm>
        </p:spPr>
        <p:txBody>
          <a:bodyPr lIns="0">
            <a:noAutofit/>
          </a:bodyPr>
          <a:lstStyle>
            <a:lvl1pPr marL="0" indent="0">
              <a:lnSpc>
                <a:spcPct val="100000"/>
              </a:lnSpc>
              <a:spcAft>
                <a:spcPts val="600"/>
              </a:spcAft>
              <a:buNone/>
              <a:defRPr sz="1200"/>
            </a:lvl1pPr>
          </a:lstStyle>
          <a:p>
            <a:pPr lvl="0"/>
            <a:endParaRPr lang="en-US" dirty="0"/>
          </a:p>
        </p:txBody>
      </p:sp>
      <p:sp>
        <p:nvSpPr>
          <p:cNvPr id="38" name="Rectangle 37">
            <a:extLst>
              <a:ext uri="{FF2B5EF4-FFF2-40B4-BE49-F238E27FC236}">
                <a16:creationId xmlns:a16="http://schemas.microsoft.com/office/drawing/2014/main" id="{2F113DE2-126A-49BC-8755-169DE49CBC7F}"/>
              </a:ext>
            </a:extLst>
          </p:cNvPr>
          <p:cNvSpPr/>
          <p:nvPr userDrawn="1"/>
        </p:nvSpPr>
        <p:spPr>
          <a:xfrm>
            <a:off x="11537365" y="6502739"/>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Picture Placeholder 10">
            <a:extLst>
              <a:ext uri="{FF2B5EF4-FFF2-40B4-BE49-F238E27FC236}">
                <a16:creationId xmlns:a16="http://schemas.microsoft.com/office/drawing/2014/main" id="{068006E9-DCCA-45CE-B46A-EFEB7EACFD5A}"/>
              </a:ext>
            </a:extLst>
          </p:cNvPr>
          <p:cNvSpPr>
            <a:spLocks noGrp="1"/>
          </p:cNvSpPr>
          <p:nvPr>
            <p:ph type="pic" sz="quarter" idx="30"/>
          </p:nvPr>
        </p:nvSpPr>
        <p:spPr>
          <a:xfrm>
            <a:off x="7023340" y="1219200"/>
            <a:ext cx="4355860" cy="3978461"/>
          </a:xfrm>
        </p:spPr>
        <p:txBody>
          <a:bodyPr/>
          <a:lstStyle>
            <a:lvl1pPr marL="0" indent="0" algn="r">
              <a:buFontTx/>
              <a:buNone/>
              <a:defRPr>
                <a:solidFill>
                  <a:schemeClr val="bg1"/>
                </a:solidFill>
              </a:defRPr>
            </a:lvl1pPr>
          </a:lstStyle>
          <a:p>
            <a:endParaRPr lang="en-US" dirty="0"/>
          </a:p>
        </p:txBody>
      </p:sp>
    </p:spTree>
    <p:extLst>
      <p:ext uri="{BB962C8B-B14F-4D97-AF65-F5344CB8AC3E}">
        <p14:creationId xmlns:p14="http://schemas.microsoft.com/office/powerpoint/2010/main" val="10186588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io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12463EE-05C4-4EBD-B53C-05899B21C781}"/>
              </a:ext>
            </a:extLst>
          </p:cNvPr>
          <p:cNvSpPr/>
          <p:nvPr userDrawn="1"/>
        </p:nvSpPr>
        <p:spPr>
          <a:xfrm>
            <a:off x="1" y="0"/>
            <a:ext cx="3434319" cy="6858000"/>
          </a:xfrm>
          <a:prstGeom prst="rect">
            <a:avLst/>
          </a:prstGeom>
          <a:solidFill>
            <a:srgbClr val="1F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14"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
        <p:nvSpPr>
          <p:cNvPr id="35" name="Picture Placeholder 33">
            <a:extLst>
              <a:ext uri="{FF2B5EF4-FFF2-40B4-BE49-F238E27FC236}">
                <a16:creationId xmlns:a16="http://schemas.microsoft.com/office/drawing/2014/main" id="{3FF2DD11-63B6-423E-ADB7-5E79AF76616F}"/>
              </a:ext>
            </a:extLst>
          </p:cNvPr>
          <p:cNvSpPr>
            <a:spLocks noGrp="1"/>
          </p:cNvSpPr>
          <p:nvPr>
            <p:ph type="pic" sz="quarter" idx="29" hasCustomPrompt="1"/>
          </p:nvPr>
        </p:nvSpPr>
        <p:spPr>
          <a:xfrm>
            <a:off x="1" y="1162289"/>
            <a:ext cx="5080957" cy="5699760"/>
          </a:xfrm>
        </p:spPr>
        <p:txBody>
          <a:bodyPr/>
          <a:lstStyle>
            <a:lvl1pPr marL="0" indent="0" algn="l">
              <a:buFontTx/>
              <a:buNone/>
              <a:defRPr>
                <a:solidFill>
                  <a:schemeClr val="bg1"/>
                </a:solidFill>
              </a:defRPr>
            </a:lvl1pPr>
          </a:lstStyle>
          <a:p>
            <a:r>
              <a:rPr lang="en-US" dirty="0"/>
              <a:t>Picture Placeholder</a:t>
            </a:r>
          </a:p>
        </p:txBody>
      </p:sp>
      <p:sp>
        <p:nvSpPr>
          <p:cNvPr id="27" name="Text Placeholder 45">
            <a:extLst>
              <a:ext uri="{FF2B5EF4-FFF2-40B4-BE49-F238E27FC236}">
                <a16:creationId xmlns:a16="http://schemas.microsoft.com/office/drawing/2014/main" id="{3226FB1C-DDB1-4F17-8E49-BADB9913BD60}"/>
              </a:ext>
            </a:extLst>
          </p:cNvPr>
          <p:cNvSpPr>
            <a:spLocks noGrp="1"/>
          </p:cNvSpPr>
          <p:nvPr>
            <p:ph type="body" sz="quarter" idx="26"/>
          </p:nvPr>
        </p:nvSpPr>
        <p:spPr>
          <a:xfrm>
            <a:off x="4623376" y="1382253"/>
            <a:ext cx="6755824" cy="184666"/>
          </a:xfrm>
        </p:spPr>
        <p:txBody>
          <a:bodyPr lIns="45720" tIns="0" rIns="0" bIns="0" anchor="ctr"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2"/>
                </a:solidFill>
              </a:defRPr>
            </a:lvl1pPr>
          </a:lstStyle>
          <a:p>
            <a:pPr lvl="0"/>
            <a:endParaRPr lang="en-US" dirty="0"/>
          </a:p>
        </p:txBody>
      </p:sp>
      <p:sp>
        <p:nvSpPr>
          <p:cNvPr id="28" name="Text Placeholder 45">
            <a:extLst>
              <a:ext uri="{FF2B5EF4-FFF2-40B4-BE49-F238E27FC236}">
                <a16:creationId xmlns:a16="http://schemas.microsoft.com/office/drawing/2014/main" id="{85D9E672-A537-4C80-AD64-96CB073D2EA3}"/>
              </a:ext>
            </a:extLst>
          </p:cNvPr>
          <p:cNvSpPr>
            <a:spLocks noGrp="1"/>
          </p:cNvSpPr>
          <p:nvPr>
            <p:ph type="body" sz="quarter" idx="27"/>
          </p:nvPr>
        </p:nvSpPr>
        <p:spPr>
          <a:xfrm>
            <a:off x="4623376" y="1858136"/>
            <a:ext cx="6755824" cy="738663"/>
          </a:xfrm>
        </p:spPr>
        <p:txBody>
          <a:bodyPr l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200" b="0" spc="200" baseline="0">
                <a:solidFill>
                  <a:schemeClr val="accent1"/>
                </a:solidFill>
              </a:defRPr>
            </a:lvl1pPr>
          </a:lstStyle>
          <a:p>
            <a:pPr lvl="0"/>
            <a:endParaRPr lang="en-US" dirty="0"/>
          </a:p>
        </p:txBody>
      </p:sp>
      <p:sp>
        <p:nvSpPr>
          <p:cNvPr id="29" name="Text Placeholder 45">
            <a:extLst>
              <a:ext uri="{FF2B5EF4-FFF2-40B4-BE49-F238E27FC236}">
                <a16:creationId xmlns:a16="http://schemas.microsoft.com/office/drawing/2014/main" id="{8CCB7065-D6D1-4EDD-B65F-1F83D6B6C342}"/>
              </a:ext>
            </a:extLst>
          </p:cNvPr>
          <p:cNvSpPr>
            <a:spLocks noGrp="1"/>
          </p:cNvSpPr>
          <p:nvPr>
            <p:ph type="body" sz="quarter" idx="25"/>
          </p:nvPr>
        </p:nvSpPr>
        <p:spPr>
          <a:xfrm>
            <a:off x="4623375" y="2971324"/>
            <a:ext cx="6755824" cy="276999"/>
          </a:xfrm>
        </p:spPr>
        <p:txBody>
          <a:bodyPr lIns="4572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accent1"/>
                </a:solidFill>
              </a:defRPr>
            </a:lvl1pPr>
          </a:lstStyle>
          <a:p>
            <a:pPr lvl="0"/>
            <a:endParaRPr lang="en-US" dirty="0"/>
          </a:p>
        </p:txBody>
      </p:sp>
      <p:sp>
        <p:nvSpPr>
          <p:cNvPr id="30" name="Text Placeholder 45">
            <a:extLst>
              <a:ext uri="{FF2B5EF4-FFF2-40B4-BE49-F238E27FC236}">
                <a16:creationId xmlns:a16="http://schemas.microsoft.com/office/drawing/2014/main" id="{BC179AEC-AC0D-4653-9523-E1C5848CE9BD}"/>
              </a:ext>
            </a:extLst>
          </p:cNvPr>
          <p:cNvSpPr>
            <a:spLocks noGrp="1"/>
          </p:cNvSpPr>
          <p:nvPr>
            <p:ph type="body" sz="quarter" idx="28"/>
          </p:nvPr>
        </p:nvSpPr>
        <p:spPr>
          <a:xfrm>
            <a:off x="4623375" y="2648556"/>
            <a:ext cx="6755824" cy="276999"/>
          </a:xfrm>
        </p:spPr>
        <p:txBody>
          <a:bodyPr lIns="4572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1">
                <a:solidFill>
                  <a:schemeClr val="accent5"/>
                </a:solidFill>
              </a:defRPr>
            </a:lvl1pPr>
          </a:lstStyle>
          <a:p>
            <a:pPr lvl="0"/>
            <a:endParaRPr lang="en-US" dirty="0"/>
          </a:p>
        </p:txBody>
      </p:sp>
      <p:sp>
        <p:nvSpPr>
          <p:cNvPr id="12" name="Rectangle 11">
            <a:extLst>
              <a:ext uri="{FF2B5EF4-FFF2-40B4-BE49-F238E27FC236}">
                <a16:creationId xmlns:a16="http://schemas.microsoft.com/office/drawing/2014/main" id="{C04D3518-278A-433F-B657-BA0C98373044}"/>
              </a:ext>
            </a:extLst>
          </p:cNvPr>
          <p:cNvSpPr/>
          <p:nvPr userDrawn="1"/>
        </p:nvSpPr>
        <p:spPr>
          <a:xfrm>
            <a:off x="11533632" y="6501385"/>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srgbClr val="1F4D64"/>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79739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79.xml"/><Relationship Id="rId21" Type="http://schemas.openxmlformats.org/officeDocument/2006/relationships/slideLayout" Target="../slideLayouts/slideLayout74.xml"/><Relationship Id="rId42" Type="http://schemas.openxmlformats.org/officeDocument/2006/relationships/slideLayout" Target="../slideLayouts/slideLayout95.xml"/><Relationship Id="rId47" Type="http://schemas.openxmlformats.org/officeDocument/2006/relationships/slideLayout" Target="../slideLayouts/slideLayout100.xml"/><Relationship Id="rId63" Type="http://schemas.openxmlformats.org/officeDocument/2006/relationships/slideLayout" Target="../slideLayouts/slideLayout116.xml"/><Relationship Id="rId68" Type="http://schemas.openxmlformats.org/officeDocument/2006/relationships/slideLayout" Target="../slideLayouts/slideLayout121.xml"/><Relationship Id="rId84" Type="http://schemas.openxmlformats.org/officeDocument/2006/relationships/slideLayout" Target="../slideLayouts/slideLayout137.xml"/><Relationship Id="rId89" Type="http://schemas.openxmlformats.org/officeDocument/2006/relationships/slideLayout" Target="../slideLayouts/slideLayout142.xml"/><Relationship Id="rId16" Type="http://schemas.openxmlformats.org/officeDocument/2006/relationships/slideLayout" Target="../slideLayouts/slideLayout69.xml"/><Relationship Id="rId11" Type="http://schemas.openxmlformats.org/officeDocument/2006/relationships/slideLayout" Target="../slideLayouts/slideLayout64.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53" Type="http://schemas.openxmlformats.org/officeDocument/2006/relationships/slideLayout" Target="../slideLayouts/slideLayout106.xml"/><Relationship Id="rId58" Type="http://schemas.openxmlformats.org/officeDocument/2006/relationships/slideLayout" Target="../slideLayouts/slideLayout111.xml"/><Relationship Id="rId74" Type="http://schemas.openxmlformats.org/officeDocument/2006/relationships/slideLayout" Target="../slideLayouts/slideLayout127.xml"/><Relationship Id="rId79" Type="http://schemas.openxmlformats.org/officeDocument/2006/relationships/slideLayout" Target="../slideLayouts/slideLayout132.xml"/><Relationship Id="rId5" Type="http://schemas.openxmlformats.org/officeDocument/2006/relationships/slideLayout" Target="../slideLayouts/slideLayout58.xml"/><Relationship Id="rId90" Type="http://schemas.openxmlformats.org/officeDocument/2006/relationships/slideLayout" Target="../slideLayouts/slideLayout143.xml"/><Relationship Id="rId95" Type="http://schemas.openxmlformats.org/officeDocument/2006/relationships/slideLayout" Target="../slideLayouts/slideLayout148.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43" Type="http://schemas.openxmlformats.org/officeDocument/2006/relationships/slideLayout" Target="../slideLayouts/slideLayout96.xml"/><Relationship Id="rId48" Type="http://schemas.openxmlformats.org/officeDocument/2006/relationships/slideLayout" Target="../slideLayouts/slideLayout101.xml"/><Relationship Id="rId64" Type="http://schemas.openxmlformats.org/officeDocument/2006/relationships/slideLayout" Target="../slideLayouts/slideLayout117.xml"/><Relationship Id="rId69" Type="http://schemas.openxmlformats.org/officeDocument/2006/relationships/slideLayout" Target="../slideLayouts/slideLayout122.xml"/><Relationship Id="rId80" Type="http://schemas.openxmlformats.org/officeDocument/2006/relationships/slideLayout" Target="../slideLayouts/slideLayout133.xml"/><Relationship Id="rId85" Type="http://schemas.openxmlformats.org/officeDocument/2006/relationships/slideLayout" Target="../slideLayouts/slideLayout138.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59" Type="http://schemas.openxmlformats.org/officeDocument/2006/relationships/slideLayout" Target="../slideLayouts/slideLayout112.xml"/><Relationship Id="rId67" Type="http://schemas.openxmlformats.org/officeDocument/2006/relationships/slideLayout" Target="../slideLayouts/slideLayout120.xml"/><Relationship Id="rId20" Type="http://schemas.openxmlformats.org/officeDocument/2006/relationships/slideLayout" Target="../slideLayouts/slideLayout73.xml"/><Relationship Id="rId41" Type="http://schemas.openxmlformats.org/officeDocument/2006/relationships/slideLayout" Target="../slideLayouts/slideLayout94.xml"/><Relationship Id="rId54" Type="http://schemas.openxmlformats.org/officeDocument/2006/relationships/slideLayout" Target="../slideLayouts/slideLayout107.xml"/><Relationship Id="rId62" Type="http://schemas.openxmlformats.org/officeDocument/2006/relationships/slideLayout" Target="../slideLayouts/slideLayout115.xml"/><Relationship Id="rId70" Type="http://schemas.openxmlformats.org/officeDocument/2006/relationships/slideLayout" Target="../slideLayouts/slideLayout123.xml"/><Relationship Id="rId75" Type="http://schemas.openxmlformats.org/officeDocument/2006/relationships/slideLayout" Target="../slideLayouts/slideLayout128.xml"/><Relationship Id="rId83" Type="http://schemas.openxmlformats.org/officeDocument/2006/relationships/slideLayout" Target="../slideLayouts/slideLayout136.xml"/><Relationship Id="rId88" Type="http://schemas.openxmlformats.org/officeDocument/2006/relationships/slideLayout" Target="../slideLayouts/slideLayout141.xml"/><Relationship Id="rId91" Type="http://schemas.openxmlformats.org/officeDocument/2006/relationships/slideLayout" Target="../slideLayouts/slideLayout144.xml"/><Relationship Id="rId96" Type="http://schemas.openxmlformats.org/officeDocument/2006/relationships/slideLayout" Target="../slideLayouts/slideLayout14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slideLayout" Target="../slideLayouts/slideLayout102.xml"/><Relationship Id="rId57" Type="http://schemas.openxmlformats.org/officeDocument/2006/relationships/slideLayout" Target="../slideLayouts/slideLayout110.xml"/><Relationship Id="rId10" Type="http://schemas.openxmlformats.org/officeDocument/2006/relationships/slideLayout" Target="../slideLayouts/slideLayout63.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52" Type="http://schemas.openxmlformats.org/officeDocument/2006/relationships/slideLayout" Target="../slideLayouts/slideLayout105.xml"/><Relationship Id="rId60" Type="http://schemas.openxmlformats.org/officeDocument/2006/relationships/slideLayout" Target="../slideLayouts/slideLayout113.xml"/><Relationship Id="rId65" Type="http://schemas.openxmlformats.org/officeDocument/2006/relationships/slideLayout" Target="../slideLayouts/slideLayout118.xml"/><Relationship Id="rId73" Type="http://schemas.openxmlformats.org/officeDocument/2006/relationships/slideLayout" Target="../slideLayouts/slideLayout126.xml"/><Relationship Id="rId78" Type="http://schemas.openxmlformats.org/officeDocument/2006/relationships/slideLayout" Target="../slideLayouts/slideLayout131.xml"/><Relationship Id="rId81" Type="http://schemas.openxmlformats.org/officeDocument/2006/relationships/slideLayout" Target="../slideLayouts/slideLayout134.xml"/><Relationship Id="rId86" Type="http://schemas.openxmlformats.org/officeDocument/2006/relationships/slideLayout" Target="../slideLayouts/slideLayout139.xml"/><Relationship Id="rId94" Type="http://schemas.openxmlformats.org/officeDocument/2006/relationships/slideLayout" Target="../slideLayouts/slideLayout147.xml"/><Relationship Id="rId99" Type="http://schemas.openxmlformats.org/officeDocument/2006/relationships/theme" Target="../theme/theme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9" Type="http://schemas.openxmlformats.org/officeDocument/2006/relationships/slideLayout" Target="../slideLayouts/slideLayout92.xml"/><Relationship Id="rId34" Type="http://schemas.openxmlformats.org/officeDocument/2006/relationships/slideLayout" Target="../slideLayouts/slideLayout87.xml"/><Relationship Id="rId50" Type="http://schemas.openxmlformats.org/officeDocument/2006/relationships/slideLayout" Target="../slideLayouts/slideLayout103.xml"/><Relationship Id="rId55" Type="http://schemas.openxmlformats.org/officeDocument/2006/relationships/slideLayout" Target="../slideLayouts/slideLayout108.xml"/><Relationship Id="rId76" Type="http://schemas.openxmlformats.org/officeDocument/2006/relationships/slideLayout" Target="../slideLayouts/slideLayout129.xml"/><Relationship Id="rId97" Type="http://schemas.openxmlformats.org/officeDocument/2006/relationships/slideLayout" Target="../slideLayouts/slideLayout150.xml"/><Relationship Id="rId7" Type="http://schemas.openxmlformats.org/officeDocument/2006/relationships/slideLayout" Target="../slideLayouts/slideLayout60.xml"/><Relationship Id="rId71" Type="http://schemas.openxmlformats.org/officeDocument/2006/relationships/slideLayout" Target="../slideLayouts/slideLayout124.xml"/><Relationship Id="rId92" Type="http://schemas.openxmlformats.org/officeDocument/2006/relationships/slideLayout" Target="../slideLayouts/slideLayout145.xml"/><Relationship Id="rId2" Type="http://schemas.openxmlformats.org/officeDocument/2006/relationships/slideLayout" Target="../slideLayouts/slideLayout55.xml"/><Relationship Id="rId29" Type="http://schemas.openxmlformats.org/officeDocument/2006/relationships/slideLayout" Target="../slideLayouts/slideLayout82.xml"/><Relationship Id="rId24" Type="http://schemas.openxmlformats.org/officeDocument/2006/relationships/slideLayout" Target="../slideLayouts/slideLayout77.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66" Type="http://schemas.openxmlformats.org/officeDocument/2006/relationships/slideLayout" Target="../slideLayouts/slideLayout119.xml"/><Relationship Id="rId87" Type="http://schemas.openxmlformats.org/officeDocument/2006/relationships/slideLayout" Target="../slideLayouts/slideLayout140.xml"/><Relationship Id="rId61" Type="http://schemas.openxmlformats.org/officeDocument/2006/relationships/slideLayout" Target="../slideLayouts/slideLayout114.xml"/><Relationship Id="rId82" Type="http://schemas.openxmlformats.org/officeDocument/2006/relationships/slideLayout" Target="../slideLayouts/slideLayout135.xml"/><Relationship Id="rId19" Type="http://schemas.openxmlformats.org/officeDocument/2006/relationships/slideLayout" Target="../slideLayouts/slideLayout72.xml"/><Relationship Id="rId14" Type="http://schemas.openxmlformats.org/officeDocument/2006/relationships/slideLayout" Target="../slideLayouts/slideLayout67.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56" Type="http://schemas.openxmlformats.org/officeDocument/2006/relationships/slideLayout" Target="../slideLayouts/slideLayout109.xml"/><Relationship Id="rId77" Type="http://schemas.openxmlformats.org/officeDocument/2006/relationships/slideLayout" Target="../slideLayouts/slideLayout130.xml"/><Relationship Id="rId100" Type="http://schemas.openxmlformats.org/officeDocument/2006/relationships/image" Target="../media/image1.png"/><Relationship Id="rId8" Type="http://schemas.openxmlformats.org/officeDocument/2006/relationships/slideLayout" Target="../slideLayouts/slideLayout61.xml"/><Relationship Id="rId51" Type="http://schemas.openxmlformats.org/officeDocument/2006/relationships/slideLayout" Target="../slideLayouts/slideLayout104.xml"/><Relationship Id="rId72" Type="http://schemas.openxmlformats.org/officeDocument/2006/relationships/slideLayout" Target="../slideLayouts/slideLayout125.xml"/><Relationship Id="rId93" Type="http://schemas.openxmlformats.org/officeDocument/2006/relationships/slideLayout" Target="../slideLayouts/slideLayout146.xml"/><Relationship Id="rId98"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4645" y="391006"/>
            <a:ext cx="10515600" cy="31591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12064" y="1409701"/>
            <a:ext cx="11222736" cy="47672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877EE2B3-D3CA-4012-B9B8-AEF932B6DF22}"/>
              </a:ext>
            </a:extLst>
          </p:cNvPr>
          <p:cNvSpPr txBox="1"/>
          <p:nvPr/>
        </p:nvSpPr>
        <p:spPr>
          <a:xfrm>
            <a:off x="1086854" y="6556658"/>
            <a:ext cx="3728659" cy="92333"/>
          </a:xfrm>
          <a:prstGeom prst="rect">
            <a:avLst/>
          </a:prstGeom>
          <a:noFill/>
        </p:spPr>
        <p:txBody>
          <a:bodyPr wrap="square" lIns="0" tIns="0" rIns="0" bIns="0" rtlCol="0">
            <a:spAutoFit/>
          </a:bodyPr>
          <a:lstStyle/>
          <a:p>
            <a:pPr>
              <a:defRPr/>
            </a:pPr>
            <a:r>
              <a:rPr lang="en-NZ" sz="600" dirty="0">
                <a:solidFill>
                  <a:schemeClr val="accent1"/>
                </a:solidFill>
                <a:latin typeface="Arial" panose="020B0604020202020204" pitchFamily="34" charset="0"/>
                <a:cs typeface="Arial" panose="020B0604020202020204" pitchFamily="34" charset="0"/>
              </a:rPr>
              <a:t>Confidential &amp; Proprietary ©2023</a:t>
            </a:r>
            <a:r>
              <a:rPr lang="en-NZ" sz="600" baseline="0" dirty="0">
                <a:solidFill>
                  <a:schemeClr val="accent1"/>
                </a:solidFill>
                <a:latin typeface="Arial" panose="020B0604020202020204" pitchFamily="34" charset="0"/>
                <a:cs typeface="Arial" panose="020B0604020202020204" pitchFamily="34" charset="0"/>
              </a:rPr>
              <a:t> </a:t>
            </a:r>
            <a:r>
              <a:rPr lang="en-NZ" sz="600" dirty="0">
                <a:solidFill>
                  <a:schemeClr val="accent1"/>
                </a:solidFill>
                <a:latin typeface="Arial" panose="020B0604020202020204" pitchFamily="34" charset="0"/>
                <a:cs typeface="Arial" panose="020B0604020202020204" pitchFamily="34" charset="0"/>
              </a:rPr>
              <a:t>Vinson &amp; Elkins LLP  </a:t>
            </a:r>
            <a:r>
              <a:rPr lang="en-NZ" sz="600" b="1" dirty="0">
                <a:solidFill>
                  <a:schemeClr val="accent1"/>
                </a:solidFill>
                <a:latin typeface="Arial" panose="020B0604020202020204" pitchFamily="34" charset="0"/>
                <a:cs typeface="Arial" panose="020B0604020202020204" pitchFamily="34" charset="0"/>
              </a:rPr>
              <a:t>velaw.com</a:t>
            </a:r>
            <a:endParaRPr lang="en-GB" sz="600" dirty="0">
              <a:solidFill>
                <a:schemeClr val="accent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90C6138-03AA-490E-95A0-678E9424578A}"/>
              </a:ext>
            </a:extLst>
          </p:cNvPr>
          <p:cNvSpPr/>
          <p:nvPr/>
        </p:nvSpPr>
        <p:spPr>
          <a:xfrm>
            <a:off x="11533632" y="6501385"/>
            <a:ext cx="295274" cy="200055"/>
          </a:xfrm>
          <a:prstGeom prst="rect">
            <a:avLst/>
          </a:prstGeom>
        </p:spPr>
        <p:txBody>
          <a:bodyPr wrap="none">
            <a:spAutoFit/>
          </a:bodyPr>
          <a:lstStyle/>
          <a:p>
            <a:fld id="{684A41F7-8966-4ED9-BA1F-8EBC30B2B5A8}" type="slidenum">
              <a:rPr lang="en-GB" sz="700">
                <a:solidFill>
                  <a:srgbClr val="1F4D64"/>
                </a:solidFill>
              </a:rPr>
              <a:pPr/>
              <a:t>‹#›</a:t>
            </a:fld>
            <a:endParaRPr lang="en-US" sz="700" dirty="0">
              <a:solidFill>
                <a:srgbClr val="1F4D64"/>
              </a:solidFill>
            </a:endParaRPr>
          </a:p>
        </p:txBody>
      </p:sp>
      <p:pic>
        <p:nvPicPr>
          <p:cNvPr id="10" name="Picture 9">
            <a:extLst>
              <a:ext uri="{FF2B5EF4-FFF2-40B4-BE49-F238E27FC236}">
                <a16:creationId xmlns:a16="http://schemas.microsoft.com/office/drawing/2014/main" id="{181A42DD-65D5-402F-AF49-4005342C4532}"/>
              </a:ext>
            </a:extLst>
          </p:cNvPr>
          <p:cNvPicPr>
            <a:picLocks noChangeAspect="1"/>
          </p:cNvPicPr>
          <p:nvPr/>
        </p:nvPicPr>
        <p:blipFill>
          <a:blip r:embed="rId27"/>
          <a:stretch>
            <a:fillRect/>
          </a:stretch>
        </p:blipFill>
        <p:spPr>
          <a:xfrm>
            <a:off x="508000" y="6473572"/>
            <a:ext cx="402337" cy="158496"/>
          </a:xfrm>
          <a:prstGeom prst="rect">
            <a:avLst/>
          </a:prstGeom>
        </p:spPr>
      </p:pic>
    </p:spTree>
    <p:extLst>
      <p:ext uri="{BB962C8B-B14F-4D97-AF65-F5344CB8AC3E}">
        <p14:creationId xmlns:p14="http://schemas.microsoft.com/office/powerpoint/2010/main" val="3016841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7" r:id="rId24"/>
    <p:sldLayoutId id="2147483718" r:id="rId25"/>
  </p:sldLayoutIdLst>
  <p:txStyles>
    <p:titleStyle>
      <a:lvl1pPr algn="l" defTabSz="914400" rtl="0" eaLnBrk="1" latinLnBrk="0" hangingPunct="1">
        <a:lnSpc>
          <a:spcPct val="100000"/>
        </a:lnSpc>
        <a:spcBef>
          <a:spcPct val="0"/>
        </a:spcBef>
        <a:buNone/>
        <a:defRPr sz="200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8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100000"/>
        </a:lnSpc>
        <a:spcBef>
          <a:spcPts val="0"/>
        </a:spcBef>
        <a:spcAft>
          <a:spcPts val="800"/>
        </a:spcAft>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100000"/>
        </a:lnSpc>
        <a:spcBef>
          <a:spcPts val="0"/>
        </a:spcBef>
        <a:spcAft>
          <a:spcPts val="8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00000"/>
        </a:lnSpc>
        <a:spcBef>
          <a:spcPts val="0"/>
        </a:spcBef>
        <a:spcAft>
          <a:spcPts val="800"/>
        </a:spcAft>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8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A4A3A4"/>
          </p15:clr>
        </p15:guide>
        <p15:guide id="2" pos="512">
          <p15:clr>
            <a:srgbClr val="A4A3A4"/>
          </p15:clr>
        </p15:guide>
        <p15:guide id="3" pos="7168">
          <p15:clr>
            <a:srgbClr val="A4A3A4"/>
          </p15:clr>
        </p15:guide>
        <p15:guide id="5" pos="320">
          <p15:clr>
            <a:srgbClr val="A4A3A4"/>
          </p15:clr>
        </p15:guide>
        <p15:guide id="6" pos="7392">
          <p15:clr>
            <a:srgbClr val="A4A3A4"/>
          </p15:clr>
        </p15:guide>
        <p15:guide id="7" orient="horz" pos="4176">
          <p15:clr>
            <a:srgbClr val="A4A3A4"/>
          </p15:clr>
        </p15:guide>
        <p15:guide id="9" orient="horz" pos="480">
          <p15:clr>
            <a:srgbClr val="A4A3A4"/>
          </p15:clr>
        </p15:guide>
        <p15:guide id="10" orient="horz" pos="288">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4645" y="391006"/>
            <a:ext cx="10515600" cy="31591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12064" y="1409701"/>
            <a:ext cx="11222736" cy="47672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877EE2B3-D3CA-4012-B9B8-AEF932B6DF22}"/>
              </a:ext>
            </a:extLst>
          </p:cNvPr>
          <p:cNvSpPr txBox="1"/>
          <p:nvPr/>
        </p:nvSpPr>
        <p:spPr>
          <a:xfrm>
            <a:off x="1086854" y="6556658"/>
            <a:ext cx="3728659" cy="92333"/>
          </a:xfrm>
          <a:prstGeom prst="rect">
            <a:avLst/>
          </a:prstGeom>
          <a:noFill/>
        </p:spPr>
        <p:txBody>
          <a:bodyPr wrap="square" lIns="0" tIns="0" rIns="0" bIns="0" rtlCol="0">
            <a:spAutoFit/>
          </a:bodyPr>
          <a:lstStyle/>
          <a:p>
            <a:pPr>
              <a:defRPr/>
            </a:pPr>
            <a:r>
              <a:rPr lang="en-NZ" sz="600" dirty="0">
                <a:solidFill>
                  <a:schemeClr val="accent1"/>
                </a:solidFill>
                <a:latin typeface="Arial" panose="020B0604020202020204" pitchFamily="34" charset="0"/>
                <a:cs typeface="Arial" panose="020B0604020202020204" pitchFamily="34" charset="0"/>
              </a:rPr>
              <a:t>Confidential &amp; Proprietary ©2023</a:t>
            </a:r>
            <a:r>
              <a:rPr lang="en-NZ" sz="600" baseline="0" dirty="0">
                <a:solidFill>
                  <a:schemeClr val="accent1"/>
                </a:solidFill>
                <a:latin typeface="Arial" panose="020B0604020202020204" pitchFamily="34" charset="0"/>
                <a:cs typeface="Arial" panose="020B0604020202020204" pitchFamily="34" charset="0"/>
              </a:rPr>
              <a:t> </a:t>
            </a:r>
            <a:r>
              <a:rPr lang="en-NZ" sz="600" dirty="0">
                <a:solidFill>
                  <a:schemeClr val="accent1"/>
                </a:solidFill>
                <a:latin typeface="Arial" panose="020B0604020202020204" pitchFamily="34" charset="0"/>
                <a:cs typeface="Arial" panose="020B0604020202020204" pitchFamily="34" charset="0"/>
              </a:rPr>
              <a:t>Vinson &amp; Elkins LLP  </a:t>
            </a:r>
            <a:r>
              <a:rPr lang="en-NZ" sz="600" b="1" dirty="0">
                <a:solidFill>
                  <a:schemeClr val="accent1"/>
                </a:solidFill>
                <a:latin typeface="Arial" panose="020B0604020202020204" pitchFamily="34" charset="0"/>
                <a:cs typeface="Arial" panose="020B0604020202020204" pitchFamily="34" charset="0"/>
              </a:rPr>
              <a:t>velaw.com</a:t>
            </a:r>
            <a:endParaRPr lang="en-GB" sz="600" dirty="0">
              <a:solidFill>
                <a:schemeClr val="accent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90C6138-03AA-490E-95A0-678E9424578A}"/>
              </a:ext>
            </a:extLst>
          </p:cNvPr>
          <p:cNvSpPr/>
          <p:nvPr/>
        </p:nvSpPr>
        <p:spPr>
          <a:xfrm>
            <a:off x="11533632" y="6501385"/>
            <a:ext cx="295274" cy="200055"/>
          </a:xfrm>
          <a:prstGeom prst="rect">
            <a:avLst/>
          </a:prstGeom>
        </p:spPr>
        <p:txBody>
          <a:bodyPr wrap="none">
            <a:spAutoFit/>
          </a:bodyPr>
          <a:lstStyle/>
          <a:p>
            <a:fld id="{684A41F7-8966-4ED9-BA1F-8EBC30B2B5A8}" type="slidenum">
              <a:rPr lang="en-GB" sz="700">
                <a:solidFill>
                  <a:srgbClr val="1F4D64"/>
                </a:solidFill>
              </a:rPr>
              <a:pPr/>
              <a:t>‹#›</a:t>
            </a:fld>
            <a:endParaRPr lang="en-US" sz="700" dirty="0">
              <a:solidFill>
                <a:srgbClr val="1F4D64"/>
              </a:solidFill>
            </a:endParaRPr>
          </a:p>
        </p:txBody>
      </p:sp>
      <p:pic>
        <p:nvPicPr>
          <p:cNvPr id="10" name="Picture 9">
            <a:extLst>
              <a:ext uri="{FF2B5EF4-FFF2-40B4-BE49-F238E27FC236}">
                <a16:creationId xmlns:a16="http://schemas.microsoft.com/office/drawing/2014/main" id="{181A42DD-65D5-402F-AF49-4005342C4532}"/>
              </a:ext>
            </a:extLst>
          </p:cNvPr>
          <p:cNvPicPr>
            <a:picLocks noChangeAspect="1"/>
          </p:cNvPicPr>
          <p:nvPr/>
        </p:nvPicPr>
        <p:blipFill>
          <a:blip r:embed="rId30"/>
          <a:stretch>
            <a:fillRect/>
          </a:stretch>
        </p:blipFill>
        <p:spPr>
          <a:xfrm>
            <a:off x="508000" y="6473572"/>
            <a:ext cx="402337" cy="158496"/>
          </a:xfrm>
          <a:prstGeom prst="rect">
            <a:avLst/>
          </a:prstGeom>
        </p:spPr>
      </p:pic>
    </p:spTree>
    <p:extLst>
      <p:ext uri="{BB962C8B-B14F-4D97-AF65-F5344CB8AC3E}">
        <p14:creationId xmlns:p14="http://schemas.microsoft.com/office/powerpoint/2010/main" val="331671645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20" r:id="rId27"/>
    <p:sldLayoutId id="2147483828" r:id="rId28"/>
  </p:sldLayoutIdLst>
  <p:txStyles>
    <p:titleStyle>
      <a:lvl1pPr algn="l" defTabSz="914400" rtl="0" eaLnBrk="1" latinLnBrk="0" hangingPunct="1">
        <a:lnSpc>
          <a:spcPct val="100000"/>
        </a:lnSpc>
        <a:spcBef>
          <a:spcPct val="0"/>
        </a:spcBef>
        <a:buNone/>
        <a:defRPr sz="200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8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100000"/>
        </a:lnSpc>
        <a:spcBef>
          <a:spcPts val="0"/>
        </a:spcBef>
        <a:spcAft>
          <a:spcPts val="800"/>
        </a:spcAft>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100000"/>
        </a:lnSpc>
        <a:spcBef>
          <a:spcPts val="0"/>
        </a:spcBef>
        <a:spcAft>
          <a:spcPts val="8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00000"/>
        </a:lnSpc>
        <a:spcBef>
          <a:spcPts val="0"/>
        </a:spcBef>
        <a:spcAft>
          <a:spcPts val="800"/>
        </a:spcAft>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8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A4A3A4"/>
          </p15:clr>
        </p15:guide>
        <p15:guide id="2" pos="512">
          <p15:clr>
            <a:srgbClr val="A4A3A4"/>
          </p15:clr>
        </p15:guide>
        <p15:guide id="3" pos="7168">
          <p15:clr>
            <a:srgbClr val="A4A3A4"/>
          </p15:clr>
        </p15:guide>
        <p15:guide id="5" pos="320">
          <p15:clr>
            <a:srgbClr val="A4A3A4"/>
          </p15:clr>
        </p15:guide>
        <p15:guide id="6" pos="7392">
          <p15:clr>
            <a:srgbClr val="A4A3A4"/>
          </p15:clr>
        </p15:guide>
        <p15:guide id="7" orient="horz" pos="4176">
          <p15:clr>
            <a:srgbClr val="A4A3A4"/>
          </p15:clr>
        </p15:guide>
        <p15:guide id="9" orient="horz" pos="480">
          <p15:clr>
            <a:srgbClr val="A4A3A4"/>
          </p15:clr>
        </p15:guide>
        <p15:guide id="10" orient="horz" pos="28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4F671098-519A-4A22-A1C7-5A7E8A868DA9}"/>
              </a:ext>
            </a:extLst>
          </p:cNvPr>
          <p:cNvSpPr txBox="1"/>
          <p:nvPr userDrawn="1"/>
        </p:nvSpPr>
        <p:spPr>
          <a:xfrm>
            <a:off x="1086854" y="6556658"/>
            <a:ext cx="3728659"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600" b="0" i="0" u="none" strike="noStrike" kern="1200" cap="none" spc="0" normalizeH="0" baseline="0" noProof="0" dirty="0">
                <a:ln>
                  <a:noFill/>
                </a:ln>
                <a:solidFill>
                  <a:srgbClr val="1F4D64"/>
                </a:solidFill>
                <a:effectLst/>
                <a:uLnTx/>
                <a:uFillTx/>
                <a:latin typeface="Arial" panose="020B0604020202020204" pitchFamily="34" charset="0"/>
                <a:ea typeface="+mn-ea"/>
                <a:cs typeface="Arial" panose="020B0604020202020204" pitchFamily="34" charset="0"/>
              </a:rPr>
              <a:t>Confidential &amp; Proprietary ©2023 Vinson &amp; Elkins LLP  </a:t>
            </a:r>
            <a:r>
              <a:rPr kumimoji="0" lang="en-NZ" sz="600" b="1" i="0" u="none" strike="noStrike" kern="1200" cap="none" spc="0" normalizeH="0" baseline="0" noProof="0" dirty="0">
                <a:ln>
                  <a:noFill/>
                </a:ln>
                <a:solidFill>
                  <a:srgbClr val="1F4D64"/>
                </a:solidFill>
                <a:effectLst/>
                <a:uLnTx/>
                <a:uFillTx/>
                <a:latin typeface="Arial" panose="020B0604020202020204" pitchFamily="34" charset="0"/>
                <a:ea typeface="+mn-ea"/>
                <a:cs typeface="Arial" panose="020B0604020202020204" pitchFamily="34" charset="0"/>
              </a:rPr>
              <a:t>velaw.com</a:t>
            </a:r>
            <a:endParaRPr kumimoji="0" lang="en-GB" sz="600" b="0" i="0" u="none" strike="noStrike" kern="1200" cap="none" spc="0" normalizeH="0" baseline="0" noProof="0" dirty="0">
              <a:ln>
                <a:noFill/>
              </a:ln>
              <a:solidFill>
                <a:srgbClr val="1F4D64"/>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7F0F9DAD-BF5E-428B-95F7-FD17835CB133}"/>
              </a:ext>
            </a:extLst>
          </p:cNvPr>
          <p:cNvSpPr/>
          <p:nvPr userDrawn="1"/>
        </p:nvSpPr>
        <p:spPr>
          <a:xfrm>
            <a:off x="11533632" y="6501385"/>
            <a:ext cx="295274"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4A41F7-8966-4ED9-BA1F-8EBC30B2B5A8}" type="slidenum">
              <a:rPr kumimoji="0" lang="en-GB" sz="700" b="0" i="0" u="none" strike="noStrike" kern="1200" cap="none" spc="0" normalizeH="0" baseline="0" noProof="0">
                <a:ln>
                  <a:noFill/>
                </a:ln>
                <a:solidFill>
                  <a:srgbClr val="1F4D64"/>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1F4D64"/>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4D21AF4F-3A0B-48D9-BFFF-DCB98755763A}"/>
              </a:ext>
            </a:extLst>
          </p:cNvPr>
          <p:cNvPicPr>
            <a:picLocks noChangeAspect="1"/>
          </p:cNvPicPr>
          <p:nvPr userDrawn="1"/>
        </p:nvPicPr>
        <p:blipFill>
          <a:blip r:embed="rId100"/>
          <a:stretch>
            <a:fillRect/>
          </a:stretch>
        </p:blipFill>
        <p:spPr>
          <a:xfrm>
            <a:off x="508000" y="6473572"/>
            <a:ext cx="402337" cy="158496"/>
          </a:xfrm>
          <a:prstGeom prst="rect">
            <a:avLst/>
          </a:prstGeom>
        </p:spPr>
      </p:pic>
    </p:spTree>
    <p:extLst>
      <p:ext uri="{BB962C8B-B14F-4D97-AF65-F5344CB8AC3E}">
        <p14:creationId xmlns:p14="http://schemas.microsoft.com/office/powerpoint/2010/main" val="199658395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 id="2147483779" r:id="rId50"/>
    <p:sldLayoutId id="2147483780" r:id="rId51"/>
    <p:sldLayoutId id="2147483781" r:id="rId52"/>
    <p:sldLayoutId id="2147483782" r:id="rId53"/>
    <p:sldLayoutId id="2147483783" r:id="rId54"/>
    <p:sldLayoutId id="2147483784" r:id="rId55"/>
    <p:sldLayoutId id="2147483785" r:id="rId56"/>
    <p:sldLayoutId id="2147483786" r:id="rId57"/>
    <p:sldLayoutId id="2147483787" r:id="rId58"/>
    <p:sldLayoutId id="2147483788" r:id="rId59"/>
    <p:sldLayoutId id="2147483789" r:id="rId60"/>
    <p:sldLayoutId id="2147483790" r:id="rId61"/>
    <p:sldLayoutId id="2147483791" r:id="rId62"/>
    <p:sldLayoutId id="2147483792" r:id="rId63"/>
    <p:sldLayoutId id="2147483793" r:id="rId64"/>
    <p:sldLayoutId id="2147483794" r:id="rId65"/>
    <p:sldLayoutId id="2147483795" r:id="rId66"/>
    <p:sldLayoutId id="2147483796" r:id="rId67"/>
    <p:sldLayoutId id="2147483797" r:id="rId68"/>
    <p:sldLayoutId id="2147483798" r:id="rId69"/>
    <p:sldLayoutId id="2147483799" r:id="rId70"/>
    <p:sldLayoutId id="2147483800" r:id="rId71"/>
    <p:sldLayoutId id="2147483801" r:id="rId72"/>
    <p:sldLayoutId id="2147483802" r:id="rId73"/>
    <p:sldLayoutId id="2147483803" r:id="rId74"/>
    <p:sldLayoutId id="2147483804" r:id="rId75"/>
    <p:sldLayoutId id="2147483805" r:id="rId76"/>
    <p:sldLayoutId id="2147483806" r:id="rId77"/>
    <p:sldLayoutId id="2147483807" r:id="rId78"/>
    <p:sldLayoutId id="2147483808" r:id="rId79"/>
    <p:sldLayoutId id="2147483809" r:id="rId80"/>
    <p:sldLayoutId id="2147483810" r:id="rId81"/>
    <p:sldLayoutId id="2147483811" r:id="rId82"/>
    <p:sldLayoutId id="2147483812" r:id="rId83"/>
    <p:sldLayoutId id="2147483813" r:id="rId84"/>
    <p:sldLayoutId id="2147483814" r:id="rId85"/>
    <p:sldLayoutId id="2147483815" r:id="rId86"/>
    <p:sldLayoutId id="2147483816" r:id="rId87"/>
    <p:sldLayoutId id="2147483817" r:id="rId88"/>
    <p:sldLayoutId id="2147483818" r:id="rId89"/>
    <p:sldLayoutId id="2147483819" r:id="rId90"/>
    <p:sldLayoutId id="2147483820" r:id="rId91"/>
    <p:sldLayoutId id="2147483821" r:id="rId92"/>
    <p:sldLayoutId id="2147483822" r:id="rId93"/>
    <p:sldLayoutId id="2147483823" r:id="rId94"/>
    <p:sldLayoutId id="2147483824" r:id="rId95"/>
    <p:sldLayoutId id="2147483825" r:id="rId96"/>
    <p:sldLayoutId id="2147483826" r:id="rId97"/>
    <p:sldLayoutId id="2147483827" r:id="rId98"/>
  </p:sldLayoutIdLst>
  <p:hf sldNum="0" hdr="0"/>
  <p:txStyles>
    <p:titleStyle>
      <a:lvl1pPr algn="l" defTabSz="914400" rtl="0" eaLnBrk="1" latinLnBrk="0" hangingPunct="1">
        <a:lnSpc>
          <a:spcPct val="10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9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p15:clr>
            <a:srgbClr val="A4A3A4"/>
          </p15:clr>
        </p15:guide>
        <p15:guide id="2" pos="504">
          <p15:clr>
            <a:srgbClr val="A4A3A4"/>
          </p15:clr>
        </p15:guide>
        <p15:guide id="3" pos="7176">
          <p15:clr>
            <a:srgbClr val="A4A3A4"/>
          </p15:clr>
        </p15:guide>
        <p15:guide id="5" pos="336">
          <p15:clr>
            <a:srgbClr val="A4A3A4"/>
          </p15:clr>
        </p15:guide>
        <p15:guide id="6" pos="7344">
          <p15:clr>
            <a:srgbClr val="A4A3A4"/>
          </p15:clr>
        </p15:guide>
        <p15:guide id="7" orient="horz" pos="4176">
          <p15:clr>
            <a:srgbClr val="A4A3A4"/>
          </p15:clr>
        </p15:guide>
        <p15:guide id="8" orient="horz" pos="600">
          <p15:clr>
            <a:srgbClr val="A4A3A4"/>
          </p15:clr>
        </p15:guide>
        <p15:guide id="9" orient="horz" pos="408">
          <p15:clr>
            <a:srgbClr val="A4A3A4"/>
          </p15:clr>
        </p15:guide>
        <p15:guide id="10" orient="horz" pos="240">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44.png"/><Relationship Id="rId4" Type="http://schemas.openxmlformats.org/officeDocument/2006/relationships/image" Target="../media/image39.jpeg"/><Relationship Id="rId9" Type="http://schemas.openxmlformats.org/officeDocument/2006/relationships/image" Target="../media/image4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66AA6-5EDD-44FC-A6A3-F3E99FC85D93}"/>
              </a:ext>
            </a:extLst>
          </p:cNvPr>
          <p:cNvSpPr>
            <a:spLocks noGrp="1"/>
          </p:cNvSpPr>
          <p:nvPr>
            <p:ph type="ctrTitle"/>
          </p:nvPr>
        </p:nvSpPr>
        <p:spPr/>
        <p:txBody>
          <a:bodyPr>
            <a:normAutofit/>
          </a:bodyPr>
          <a:lstStyle/>
          <a:p>
            <a:r>
              <a:rPr lang="en-US" sz="2800" dirty="0"/>
              <a:t>Net-Zero and other Emission Reduction Target Pitfalls and the Rising Focus on Greenwashing</a:t>
            </a:r>
          </a:p>
        </p:txBody>
      </p:sp>
      <p:sp>
        <p:nvSpPr>
          <p:cNvPr id="3" name="Subtitle 2">
            <a:extLst>
              <a:ext uri="{FF2B5EF4-FFF2-40B4-BE49-F238E27FC236}">
                <a16:creationId xmlns:a16="http://schemas.microsoft.com/office/drawing/2014/main" id="{2EC7ED3B-2DF5-4414-96E7-CD265256F9AA}"/>
              </a:ext>
            </a:extLst>
          </p:cNvPr>
          <p:cNvSpPr>
            <a:spLocks noGrp="1"/>
          </p:cNvSpPr>
          <p:nvPr>
            <p:ph type="subTitle" idx="1"/>
          </p:nvPr>
        </p:nvSpPr>
        <p:spPr/>
        <p:txBody>
          <a:bodyPr/>
          <a:lstStyle/>
          <a:p>
            <a:r>
              <a:rPr lang="en-US" dirty="0"/>
              <a:t>June 8, 2023</a:t>
            </a:r>
          </a:p>
        </p:txBody>
      </p:sp>
    </p:spTree>
    <p:extLst>
      <p:ext uri="{BB962C8B-B14F-4D97-AF65-F5344CB8AC3E}">
        <p14:creationId xmlns:p14="http://schemas.microsoft.com/office/powerpoint/2010/main" val="2847628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954173-B062-47B1-BD7E-8107695DDB63}"/>
              </a:ext>
            </a:extLst>
          </p:cNvPr>
          <p:cNvSpPr>
            <a:spLocks noGrp="1"/>
          </p:cNvSpPr>
          <p:nvPr>
            <p:ph type="title"/>
          </p:nvPr>
        </p:nvSpPr>
        <p:spPr/>
        <p:txBody>
          <a:bodyPr/>
          <a:lstStyle/>
          <a:p>
            <a:r>
              <a:rPr lang="en-US" dirty="0"/>
              <a:t>Types of Carbon Offset</a:t>
            </a:r>
          </a:p>
        </p:txBody>
      </p:sp>
      <p:sp>
        <p:nvSpPr>
          <p:cNvPr id="4" name="Rectangle 3">
            <a:extLst>
              <a:ext uri="{FF2B5EF4-FFF2-40B4-BE49-F238E27FC236}">
                <a16:creationId xmlns:a16="http://schemas.microsoft.com/office/drawing/2014/main" id="{977E484C-315D-442E-AC01-A79339E1B56B}"/>
              </a:ext>
            </a:extLst>
          </p:cNvPr>
          <p:cNvSpPr/>
          <p:nvPr/>
        </p:nvSpPr>
        <p:spPr>
          <a:xfrm>
            <a:off x="6430586" y="2234086"/>
            <a:ext cx="4672208" cy="171293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Reforestation</a:t>
            </a:r>
          </a:p>
          <a:p>
            <a:pPr algn="ctr"/>
            <a:r>
              <a:rPr lang="en-US" i="1" dirty="0"/>
              <a:t>(planting trees in denuded areas and areas that have not previously been planted)</a:t>
            </a:r>
          </a:p>
        </p:txBody>
      </p:sp>
      <p:sp>
        <p:nvSpPr>
          <p:cNvPr id="5" name="Rectangle 4">
            <a:extLst>
              <a:ext uri="{FF2B5EF4-FFF2-40B4-BE49-F238E27FC236}">
                <a16:creationId xmlns:a16="http://schemas.microsoft.com/office/drawing/2014/main" id="{EB92124A-F03C-4695-BB99-46C647BA1763}"/>
              </a:ext>
            </a:extLst>
          </p:cNvPr>
          <p:cNvSpPr/>
          <p:nvPr/>
        </p:nvSpPr>
        <p:spPr>
          <a:xfrm>
            <a:off x="6430586" y="4292209"/>
            <a:ext cx="4672208" cy="171293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Direct air capture </a:t>
            </a:r>
          </a:p>
          <a:p>
            <a:pPr algn="ctr"/>
            <a:r>
              <a:rPr lang="en-US" sz="2400" dirty="0"/>
              <a:t>with carbon storage</a:t>
            </a:r>
          </a:p>
          <a:p>
            <a:pPr algn="ctr"/>
            <a:r>
              <a:rPr lang="en-US" i="1" dirty="0"/>
              <a:t>(e.g., smokestack capture with pipeline </a:t>
            </a:r>
          </a:p>
          <a:p>
            <a:pPr algn="ctr"/>
            <a:r>
              <a:rPr lang="en-US" i="1" dirty="0"/>
              <a:t>to underground storage)</a:t>
            </a:r>
            <a:endParaRPr lang="en-US" dirty="0"/>
          </a:p>
        </p:txBody>
      </p:sp>
      <p:sp>
        <p:nvSpPr>
          <p:cNvPr id="6" name="Rectangle 5">
            <a:extLst>
              <a:ext uri="{FF2B5EF4-FFF2-40B4-BE49-F238E27FC236}">
                <a16:creationId xmlns:a16="http://schemas.microsoft.com/office/drawing/2014/main" id="{708DEF70-6463-4A31-8745-25316D5875CC}"/>
              </a:ext>
            </a:extLst>
          </p:cNvPr>
          <p:cNvSpPr/>
          <p:nvPr/>
        </p:nvSpPr>
        <p:spPr>
          <a:xfrm>
            <a:off x="883644" y="4292209"/>
            <a:ext cx="4672208" cy="1712934"/>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Renewable generation </a:t>
            </a:r>
          </a:p>
          <a:p>
            <a:pPr algn="ctr"/>
            <a:r>
              <a:rPr lang="en-US" i="1" dirty="0"/>
              <a:t>(can be measured by renewable </a:t>
            </a:r>
          </a:p>
          <a:p>
            <a:pPr algn="ctr"/>
            <a:r>
              <a:rPr lang="en-US" i="1" dirty="0"/>
              <a:t>energy certificates (“</a:t>
            </a:r>
            <a:r>
              <a:rPr lang="en-US" i="1" dirty="0" err="1"/>
              <a:t>RECs</a:t>
            </a:r>
            <a:r>
              <a:rPr lang="en-US" i="1" dirty="0"/>
              <a:t>”)</a:t>
            </a:r>
          </a:p>
        </p:txBody>
      </p:sp>
      <p:sp>
        <p:nvSpPr>
          <p:cNvPr id="7" name="Rectangle 6">
            <a:extLst>
              <a:ext uri="{FF2B5EF4-FFF2-40B4-BE49-F238E27FC236}">
                <a16:creationId xmlns:a16="http://schemas.microsoft.com/office/drawing/2014/main" id="{A538C185-CF5A-4D39-A521-67917EA9F87B}"/>
              </a:ext>
            </a:extLst>
          </p:cNvPr>
          <p:cNvSpPr/>
          <p:nvPr/>
        </p:nvSpPr>
        <p:spPr>
          <a:xfrm>
            <a:off x="883644" y="2234086"/>
            <a:ext cx="4672208" cy="1712934"/>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Avoidance / Preservation</a:t>
            </a:r>
          </a:p>
          <a:p>
            <a:pPr algn="ctr"/>
            <a:r>
              <a:rPr lang="en-US" i="1" dirty="0"/>
              <a:t>(e.g., increased efficiency; paying a </a:t>
            </a:r>
          </a:p>
          <a:p>
            <a:pPr algn="ctr"/>
            <a:r>
              <a:rPr lang="en-US" i="1" dirty="0"/>
              <a:t>landowner to not cut down trees)</a:t>
            </a:r>
          </a:p>
        </p:txBody>
      </p:sp>
      <p:sp>
        <p:nvSpPr>
          <p:cNvPr id="8" name="Rectangle 7">
            <a:extLst>
              <a:ext uri="{FF2B5EF4-FFF2-40B4-BE49-F238E27FC236}">
                <a16:creationId xmlns:a16="http://schemas.microsoft.com/office/drawing/2014/main" id="{0B9C3828-4E69-4E31-9643-1FD065F1E40A}"/>
              </a:ext>
            </a:extLst>
          </p:cNvPr>
          <p:cNvSpPr/>
          <p:nvPr/>
        </p:nvSpPr>
        <p:spPr>
          <a:xfrm>
            <a:off x="883644" y="1382317"/>
            <a:ext cx="4672208" cy="56367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AVOID EMISSIONS</a:t>
            </a:r>
          </a:p>
        </p:txBody>
      </p:sp>
      <p:sp>
        <p:nvSpPr>
          <p:cNvPr id="9" name="Rectangle 8">
            <a:extLst>
              <a:ext uri="{FF2B5EF4-FFF2-40B4-BE49-F238E27FC236}">
                <a16:creationId xmlns:a16="http://schemas.microsoft.com/office/drawing/2014/main" id="{221C2231-17A1-4024-9EDB-DD94E221BA33}"/>
              </a:ext>
            </a:extLst>
          </p:cNvPr>
          <p:cNvSpPr/>
          <p:nvPr/>
        </p:nvSpPr>
        <p:spPr>
          <a:xfrm>
            <a:off x="6430586" y="1423463"/>
            <a:ext cx="4672208" cy="56367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REMOVE EMISSIONS</a:t>
            </a:r>
          </a:p>
        </p:txBody>
      </p:sp>
      <p:sp>
        <p:nvSpPr>
          <p:cNvPr id="10" name="Text Placeholder 1">
            <a:extLst>
              <a:ext uri="{FF2B5EF4-FFF2-40B4-BE49-F238E27FC236}">
                <a16:creationId xmlns:a16="http://schemas.microsoft.com/office/drawing/2014/main" id="{58244E2E-C889-4375-8B97-B2D928085D0E}"/>
              </a:ext>
            </a:extLst>
          </p:cNvPr>
          <p:cNvSpPr>
            <a:spLocks noGrp="1"/>
          </p:cNvSpPr>
          <p:nvPr>
            <p:ph type="body" sz="quarter" idx="25"/>
          </p:nvPr>
        </p:nvSpPr>
        <p:spPr>
          <a:xfrm>
            <a:off x="508000" y="312738"/>
            <a:ext cx="6642100" cy="185737"/>
          </a:xfrm>
        </p:spPr>
        <p:txBody>
          <a:bodyPr/>
          <a:lstStyle/>
          <a:p>
            <a:r>
              <a:rPr lang="en-US" dirty="0"/>
              <a:t>Offsets Explained</a:t>
            </a:r>
          </a:p>
        </p:txBody>
      </p:sp>
    </p:spTree>
    <p:extLst>
      <p:ext uri="{BB962C8B-B14F-4D97-AF65-F5344CB8AC3E}">
        <p14:creationId xmlns:p14="http://schemas.microsoft.com/office/powerpoint/2010/main" val="139707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E8B959-F4A0-6C51-06D9-35381E378962}"/>
              </a:ext>
            </a:extLst>
          </p:cNvPr>
          <p:cNvSpPr>
            <a:spLocks noGrp="1"/>
          </p:cNvSpPr>
          <p:nvPr>
            <p:ph type="body" sz="quarter" idx="25"/>
          </p:nvPr>
        </p:nvSpPr>
        <p:spPr/>
        <p:txBody>
          <a:bodyPr/>
          <a:lstStyle/>
          <a:p>
            <a:r>
              <a:rPr lang="en-US" dirty="0"/>
              <a:t>Offsets Explained</a:t>
            </a:r>
          </a:p>
        </p:txBody>
      </p:sp>
      <p:sp>
        <p:nvSpPr>
          <p:cNvPr id="3" name="Title 2">
            <a:extLst>
              <a:ext uri="{FF2B5EF4-FFF2-40B4-BE49-F238E27FC236}">
                <a16:creationId xmlns:a16="http://schemas.microsoft.com/office/drawing/2014/main" id="{10B36DC9-E548-1209-A625-6EA54EBF68F5}"/>
              </a:ext>
            </a:extLst>
          </p:cNvPr>
          <p:cNvSpPr>
            <a:spLocks noGrp="1"/>
          </p:cNvSpPr>
          <p:nvPr>
            <p:ph type="title"/>
          </p:nvPr>
        </p:nvSpPr>
        <p:spPr/>
        <p:txBody>
          <a:bodyPr/>
          <a:lstStyle/>
          <a:p>
            <a:r>
              <a:rPr lang="en-US" dirty="0"/>
              <a:t>Growing Criticism and Scrutiny</a:t>
            </a:r>
          </a:p>
        </p:txBody>
      </p:sp>
      <p:pic>
        <p:nvPicPr>
          <p:cNvPr id="7" name="Graphic 6">
            <a:extLst>
              <a:ext uri="{FF2B5EF4-FFF2-40B4-BE49-F238E27FC236}">
                <a16:creationId xmlns:a16="http://schemas.microsoft.com/office/drawing/2014/main" id="{1029332C-1526-42BF-5652-39076A454E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38117" y="2027976"/>
            <a:ext cx="5605463" cy="3391672"/>
          </a:xfrm>
          <a:prstGeom prst="rect">
            <a:avLst/>
          </a:prstGeom>
        </p:spPr>
      </p:pic>
      <p:pic>
        <p:nvPicPr>
          <p:cNvPr id="11" name="Picture 10" descr="A picture containing text, outdoor, cloud, signage&#10;&#10;Description automatically generated">
            <a:extLst>
              <a:ext uri="{FF2B5EF4-FFF2-40B4-BE49-F238E27FC236}">
                <a16:creationId xmlns:a16="http://schemas.microsoft.com/office/drawing/2014/main" id="{CD035349-2E49-9568-7B14-9395D94323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618" y="2027976"/>
            <a:ext cx="5081157" cy="3391672"/>
          </a:xfrm>
          <a:prstGeom prst="rect">
            <a:avLst/>
          </a:prstGeom>
        </p:spPr>
      </p:pic>
    </p:spTree>
    <p:extLst>
      <p:ext uri="{BB962C8B-B14F-4D97-AF65-F5344CB8AC3E}">
        <p14:creationId xmlns:p14="http://schemas.microsoft.com/office/powerpoint/2010/main" val="20386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4CF235-A511-4D56-B591-37AD1FA7DCAF}"/>
              </a:ext>
            </a:extLst>
          </p:cNvPr>
          <p:cNvSpPr>
            <a:spLocks noGrp="1"/>
          </p:cNvSpPr>
          <p:nvPr>
            <p:ph type="body" sz="quarter" idx="14"/>
          </p:nvPr>
        </p:nvSpPr>
        <p:spPr/>
        <p:txBody>
          <a:bodyPr/>
          <a:lstStyle/>
          <a:p>
            <a:r>
              <a:rPr lang="en-US" sz="2800" b="1" dirty="0">
                <a:effectLst/>
                <a:latin typeface="+mj-lt"/>
                <a:ea typeface="Calibri" panose="020F0502020204030204" pitchFamily="34" charset="0"/>
              </a:rPr>
              <a:t>Is Net Zero Right for You</a:t>
            </a:r>
            <a:endParaRPr lang="en-US" b="1" dirty="0">
              <a:effectLst/>
              <a:latin typeface="+mj-lt"/>
              <a:ea typeface="Calibri" panose="020F0502020204030204" pitchFamily="34" charset="0"/>
            </a:endParaRPr>
          </a:p>
          <a:p>
            <a:endParaRPr lang="en-US" dirty="0"/>
          </a:p>
        </p:txBody>
      </p:sp>
      <p:sp>
        <p:nvSpPr>
          <p:cNvPr id="5" name="Text Placeholder 4">
            <a:extLst>
              <a:ext uri="{FF2B5EF4-FFF2-40B4-BE49-F238E27FC236}">
                <a16:creationId xmlns:a16="http://schemas.microsoft.com/office/drawing/2014/main" id="{21EF6978-76D0-4963-8EF3-0FEF207845BB}"/>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1952351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BB43BB4-24A7-4D21-A223-2B947D9D088A}"/>
              </a:ext>
            </a:extLst>
          </p:cNvPr>
          <p:cNvSpPr>
            <a:spLocks noGrp="1"/>
          </p:cNvSpPr>
          <p:nvPr>
            <p:ph type="body" sz="quarter" idx="25"/>
          </p:nvPr>
        </p:nvSpPr>
        <p:spPr/>
        <p:txBody>
          <a:bodyPr/>
          <a:lstStyle/>
          <a:p>
            <a:r>
              <a:rPr lang="en-US" dirty="0"/>
              <a:t>Is Net Zero Right for You</a:t>
            </a:r>
          </a:p>
        </p:txBody>
      </p:sp>
      <p:sp>
        <p:nvSpPr>
          <p:cNvPr id="4" name="Title 3">
            <a:extLst>
              <a:ext uri="{FF2B5EF4-FFF2-40B4-BE49-F238E27FC236}">
                <a16:creationId xmlns:a16="http://schemas.microsoft.com/office/drawing/2014/main" id="{0EB7084C-7F60-4FF2-80E0-993BAF0CDAD4}"/>
              </a:ext>
            </a:extLst>
          </p:cNvPr>
          <p:cNvSpPr>
            <a:spLocks noGrp="1"/>
          </p:cNvSpPr>
          <p:nvPr>
            <p:ph type="title"/>
          </p:nvPr>
        </p:nvSpPr>
        <p:spPr/>
        <p:txBody>
          <a:bodyPr/>
          <a:lstStyle/>
          <a:p>
            <a:r>
              <a:rPr lang="en-US" dirty="0"/>
              <a:t>What is Net Zero?</a:t>
            </a:r>
          </a:p>
        </p:txBody>
      </p:sp>
      <p:pic>
        <p:nvPicPr>
          <p:cNvPr id="7" name="Picture 2" descr="Can UK Achieve Net Zero by 2050? (Study) | GreenMatch">
            <a:extLst>
              <a:ext uri="{FF2B5EF4-FFF2-40B4-BE49-F238E27FC236}">
                <a16:creationId xmlns:a16="http://schemas.microsoft.com/office/drawing/2014/main" id="{F7D51480-971C-4FAC-87BF-A99D2EE6F4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667"/>
          <a:stretch/>
        </p:blipFill>
        <p:spPr bwMode="auto">
          <a:xfrm>
            <a:off x="-57348" y="2776284"/>
            <a:ext cx="6153348" cy="20937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348A4B55-2A95-33D3-F749-520D85EF2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63094"/>
            <a:ext cx="5676900" cy="44862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3772CF-F289-A019-9F78-57DD7B194C81}"/>
              </a:ext>
            </a:extLst>
          </p:cNvPr>
          <p:cNvSpPr txBox="1"/>
          <p:nvPr/>
        </p:nvSpPr>
        <p:spPr>
          <a:xfrm>
            <a:off x="6096000" y="6349369"/>
            <a:ext cx="3220015" cy="246221"/>
          </a:xfrm>
          <a:prstGeom prst="rect">
            <a:avLst/>
          </a:prstGeom>
          <a:noFill/>
        </p:spPr>
        <p:txBody>
          <a:bodyPr wrap="square" rtlCol="0">
            <a:spAutoFit/>
          </a:bodyPr>
          <a:lstStyle/>
          <a:p>
            <a:r>
              <a:rPr lang="en-US" sz="1000" dirty="0"/>
              <a:t>Source: As You Sow</a:t>
            </a:r>
          </a:p>
        </p:txBody>
      </p:sp>
    </p:spTree>
    <p:extLst>
      <p:ext uri="{BB962C8B-B14F-4D97-AF65-F5344CB8AC3E}">
        <p14:creationId xmlns:p14="http://schemas.microsoft.com/office/powerpoint/2010/main" val="57016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CB537-8B98-C953-0180-75FD9D72BC22}"/>
              </a:ext>
            </a:extLst>
          </p:cNvPr>
          <p:cNvSpPr>
            <a:spLocks noGrp="1"/>
          </p:cNvSpPr>
          <p:nvPr>
            <p:ph type="body" sz="quarter" idx="25"/>
          </p:nvPr>
        </p:nvSpPr>
        <p:spPr/>
        <p:txBody>
          <a:bodyPr/>
          <a:lstStyle/>
          <a:p>
            <a:r>
              <a:rPr lang="en-US" dirty="0"/>
              <a:t>Is Net Zero Right for You</a:t>
            </a:r>
          </a:p>
        </p:txBody>
      </p:sp>
      <p:sp>
        <p:nvSpPr>
          <p:cNvPr id="3" name="Title 2">
            <a:extLst>
              <a:ext uri="{FF2B5EF4-FFF2-40B4-BE49-F238E27FC236}">
                <a16:creationId xmlns:a16="http://schemas.microsoft.com/office/drawing/2014/main" id="{70BCA602-0064-28DB-4600-FFF4CB5F7CA5}"/>
              </a:ext>
            </a:extLst>
          </p:cNvPr>
          <p:cNvSpPr>
            <a:spLocks noGrp="1"/>
          </p:cNvSpPr>
          <p:nvPr>
            <p:ph type="title"/>
          </p:nvPr>
        </p:nvSpPr>
        <p:spPr/>
        <p:txBody>
          <a:bodyPr/>
          <a:lstStyle/>
          <a:p>
            <a:r>
              <a:rPr lang="en-US" dirty="0"/>
              <a:t>Greenhouse Gas Emissions</a:t>
            </a:r>
          </a:p>
        </p:txBody>
      </p:sp>
      <p:sp>
        <p:nvSpPr>
          <p:cNvPr id="5" name="Text Placeholder 4">
            <a:extLst>
              <a:ext uri="{FF2B5EF4-FFF2-40B4-BE49-F238E27FC236}">
                <a16:creationId xmlns:a16="http://schemas.microsoft.com/office/drawing/2014/main" id="{0C9E44B2-F459-E3E6-F09A-C3EBA1303598}"/>
              </a:ext>
            </a:extLst>
          </p:cNvPr>
          <p:cNvSpPr txBox="1">
            <a:spLocks/>
          </p:cNvSpPr>
          <p:nvPr/>
        </p:nvSpPr>
        <p:spPr>
          <a:xfrm>
            <a:off x="494301" y="1904534"/>
            <a:ext cx="4394570" cy="4508667"/>
          </a:xfrm>
          <a:prstGeom prst="rect">
            <a:avLst/>
          </a:prstGeom>
        </p:spPr>
        <p:txBody>
          <a:bodyPr/>
          <a:lstStyle>
            <a:lvl1pPr marL="228600" indent="-228600" algn="l" defTabSz="914400" rtl="0" eaLnBrk="1" latinLnBrk="0" hangingPunct="1">
              <a:lnSpc>
                <a:spcPct val="100000"/>
              </a:lnSpc>
              <a:spcBef>
                <a:spcPts val="0"/>
              </a:spcBef>
              <a:spcAft>
                <a:spcPts val="8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100000"/>
              </a:lnSpc>
              <a:spcBef>
                <a:spcPts val="0"/>
              </a:spcBef>
              <a:spcAft>
                <a:spcPts val="800"/>
              </a:spcAft>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100000"/>
              </a:lnSpc>
              <a:spcBef>
                <a:spcPts val="0"/>
              </a:spcBef>
              <a:spcAft>
                <a:spcPts val="8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00000"/>
              </a:lnSpc>
              <a:spcBef>
                <a:spcPts val="0"/>
              </a:spcBef>
              <a:spcAft>
                <a:spcPts val="800"/>
              </a:spcAft>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8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Scope 1 </a:t>
            </a:r>
            <a:r>
              <a:rPr lang="en-US" dirty="0">
                <a:sym typeface="Wingdings" panose="05000000000000000000" pitchFamily="2" charset="2"/>
              </a:rPr>
              <a:t> Emissions are direct GHG emissions from operations that are owned or operated by the company </a:t>
            </a:r>
          </a:p>
          <a:p>
            <a:r>
              <a:rPr lang="en-US" dirty="0">
                <a:sym typeface="Wingdings" panose="05000000000000000000" pitchFamily="2" charset="2"/>
              </a:rPr>
              <a:t>Scope 2  Emissions are indirect GHG emissions from the generation or purchased or acquired electricity, steam, heat, or cooling that is consumed by operations owned or controlled by a company </a:t>
            </a:r>
          </a:p>
          <a:p>
            <a:r>
              <a:rPr lang="en-US" dirty="0">
                <a:sym typeface="Wingdings" panose="05000000000000000000" pitchFamily="2" charset="2"/>
              </a:rPr>
              <a:t>Scope 3  Emissions are indirect GHG emissions from all upstream and downstream activities in a company’s value chain</a:t>
            </a:r>
          </a:p>
          <a:p>
            <a:endParaRPr lang="en-US" dirty="0">
              <a:sym typeface="Wingdings" panose="05000000000000000000" pitchFamily="2" charset="2"/>
            </a:endParaRPr>
          </a:p>
          <a:p>
            <a:endParaRPr lang="en-US" dirty="0">
              <a:sym typeface="Wingdings" panose="05000000000000000000" pitchFamily="2" charset="2"/>
            </a:endParaRPr>
          </a:p>
        </p:txBody>
      </p:sp>
      <p:pic>
        <p:nvPicPr>
          <p:cNvPr id="6" name="Picture 5">
            <a:extLst>
              <a:ext uri="{FF2B5EF4-FFF2-40B4-BE49-F238E27FC236}">
                <a16:creationId xmlns:a16="http://schemas.microsoft.com/office/drawing/2014/main" id="{E259FA32-6BF9-46F3-FC41-53D2ED0F9003}"/>
              </a:ext>
            </a:extLst>
          </p:cNvPr>
          <p:cNvPicPr>
            <a:picLocks noChangeAspect="1"/>
          </p:cNvPicPr>
          <p:nvPr/>
        </p:nvPicPr>
        <p:blipFill>
          <a:blip r:embed="rId2"/>
          <a:stretch>
            <a:fillRect/>
          </a:stretch>
        </p:blipFill>
        <p:spPr>
          <a:xfrm>
            <a:off x="4955624" y="1688765"/>
            <a:ext cx="6742075" cy="4508667"/>
          </a:xfrm>
          <a:prstGeom prst="rect">
            <a:avLst/>
          </a:prstGeom>
        </p:spPr>
      </p:pic>
    </p:spTree>
    <p:extLst>
      <p:ext uri="{BB962C8B-B14F-4D97-AF65-F5344CB8AC3E}">
        <p14:creationId xmlns:p14="http://schemas.microsoft.com/office/powerpoint/2010/main" val="134138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938438-73A4-4D4F-A74F-5AC46DC0F67A}"/>
              </a:ext>
            </a:extLst>
          </p:cNvPr>
          <p:cNvSpPr>
            <a:spLocks noGrp="1"/>
          </p:cNvSpPr>
          <p:nvPr>
            <p:ph type="body" sz="quarter" idx="25"/>
          </p:nvPr>
        </p:nvSpPr>
        <p:spPr/>
        <p:txBody>
          <a:bodyPr/>
          <a:lstStyle/>
          <a:p>
            <a:r>
              <a:rPr lang="en-US" sz="1200" b="1" dirty="0">
                <a:effectLst/>
                <a:latin typeface="+mj-lt"/>
                <a:ea typeface="Calibri" panose="020F0502020204030204" pitchFamily="34" charset="0"/>
              </a:rPr>
              <a:t>Is Net Zero Right for You</a:t>
            </a:r>
            <a:endParaRPr lang="en-US" b="1" dirty="0">
              <a:effectLst/>
              <a:latin typeface="+mj-lt"/>
              <a:ea typeface="Calibri" panose="020F0502020204030204" pitchFamily="34" charset="0"/>
            </a:endParaRPr>
          </a:p>
        </p:txBody>
      </p:sp>
      <p:sp>
        <p:nvSpPr>
          <p:cNvPr id="5" name="Title 4">
            <a:extLst>
              <a:ext uri="{FF2B5EF4-FFF2-40B4-BE49-F238E27FC236}">
                <a16:creationId xmlns:a16="http://schemas.microsoft.com/office/drawing/2014/main" id="{EE5F4B6E-CF8C-4FF3-A481-A9F41AC36987}"/>
              </a:ext>
            </a:extLst>
          </p:cNvPr>
          <p:cNvSpPr>
            <a:spLocks noGrp="1"/>
          </p:cNvSpPr>
          <p:nvPr>
            <p:ph type="title"/>
          </p:nvPr>
        </p:nvSpPr>
        <p:spPr/>
        <p:txBody>
          <a:bodyPr/>
          <a:lstStyle/>
          <a:p>
            <a:r>
              <a:rPr lang="en-US" sz="2000" dirty="0"/>
              <a:t>When will net zero be achieved?</a:t>
            </a:r>
          </a:p>
        </p:txBody>
      </p:sp>
      <p:sp>
        <p:nvSpPr>
          <p:cNvPr id="7" name="Text Placeholder 5">
            <a:extLst>
              <a:ext uri="{FF2B5EF4-FFF2-40B4-BE49-F238E27FC236}">
                <a16:creationId xmlns:a16="http://schemas.microsoft.com/office/drawing/2014/main" id="{CD904680-8325-4962-8ECB-19F2DC2EA873}"/>
              </a:ext>
            </a:extLst>
          </p:cNvPr>
          <p:cNvSpPr txBox="1">
            <a:spLocks/>
          </p:cNvSpPr>
          <p:nvPr/>
        </p:nvSpPr>
        <p:spPr>
          <a:xfrm>
            <a:off x="717755" y="1526378"/>
            <a:ext cx="3166348" cy="4635492"/>
          </a:xfrm>
          <a:prstGeom prst="rect">
            <a:avLst/>
          </a:prstGeom>
        </p:spPr>
        <p:txBody>
          <a:bodyPr vert="horz" wrap="square" lIns="0" tIns="0" rIns="0" bIns="0" rtlCol="0">
            <a:noAutofit/>
          </a:bodyPr>
          <a:lstStyle>
            <a:lvl1pPr marL="274320" indent="-274320" algn="l" defTabSz="914400" rtl="0" eaLnBrk="1" latinLnBrk="0" hangingPunct="1">
              <a:lnSpc>
                <a:spcPct val="100000"/>
              </a:lnSpc>
              <a:spcBef>
                <a:spcPts val="0"/>
              </a:spcBef>
              <a:spcAft>
                <a:spcPts val="800"/>
              </a:spcAft>
              <a:buClr>
                <a:srgbClr val="352F5B"/>
              </a:buClr>
              <a:buFont typeface="Arial" panose="020B0604020202020204" pitchFamily="34" charset="0"/>
              <a:buChar char="•"/>
              <a:tabLst/>
              <a:defRPr lang="en-US" sz="2400" b="0" kern="1200">
                <a:solidFill>
                  <a:schemeClr val="tx1"/>
                </a:solidFill>
                <a:latin typeface="+mn-lt"/>
                <a:ea typeface="+mn-ea"/>
                <a:cs typeface="+mn-cs"/>
              </a:defRPr>
            </a:lvl1pPr>
            <a:lvl2pPr marL="621792" indent="-273050" algn="l" defTabSz="914400" rtl="0" eaLnBrk="1" latinLnBrk="0" hangingPunct="1">
              <a:lnSpc>
                <a:spcPct val="100000"/>
              </a:lnSpc>
              <a:spcBef>
                <a:spcPts val="0"/>
              </a:spcBef>
              <a:spcAft>
                <a:spcPts val="800"/>
              </a:spcAft>
              <a:buFont typeface="Franklin Gothic Book" panose="020B0503020102020204" pitchFamily="34" charset="0"/>
              <a:buChar char="–"/>
              <a:defRPr lang="en-US" sz="2200" kern="1200">
                <a:solidFill>
                  <a:schemeClr val="tx1"/>
                </a:solidFill>
                <a:latin typeface="+mn-lt"/>
                <a:ea typeface="+mn-ea"/>
                <a:cs typeface="+mn-cs"/>
              </a:defRPr>
            </a:lvl2pPr>
            <a:lvl3pPr marL="912813" indent="-228600" algn="l" defTabSz="914400" rtl="0" eaLnBrk="1" latinLnBrk="0" hangingPunct="1">
              <a:lnSpc>
                <a:spcPct val="100000"/>
              </a:lnSpc>
              <a:spcBef>
                <a:spcPts val="0"/>
              </a:spcBef>
              <a:spcAft>
                <a:spcPts val="800"/>
              </a:spcAft>
              <a:buClr>
                <a:schemeClr val="tx1"/>
              </a:buClr>
              <a:buSzPct val="100000"/>
              <a:buFont typeface="Arial" panose="020B0604020202020204" pitchFamily="34" charset="0"/>
              <a:buChar char="•"/>
              <a:defRPr lang="en-GB" sz="2000" kern="1200">
                <a:solidFill>
                  <a:schemeClr val="tx1"/>
                </a:solidFill>
                <a:latin typeface="+mn-lt"/>
                <a:ea typeface="+mn-ea"/>
                <a:cs typeface="+mn-cs"/>
              </a:defRPr>
            </a:lvl3pPr>
            <a:lvl4pPr marL="1207008" indent="-274320" algn="l" defTabSz="914400" rtl="0" eaLnBrk="1" latinLnBrk="0" hangingPunct="1">
              <a:lnSpc>
                <a:spcPct val="100000"/>
              </a:lnSpc>
              <a:spcBef>
                <a:spcPts val="0"/>
              </a:spcBef>
              <a:spcAft>
                <a:spcPts val="800"/>
              </a:spcAft>
              <a:buClr>
                <a:schemeClr val="tx1"/>
              </a:buClr>
              <a:buFont typeface="Franklin Gothic Book" panose="020B0503020102020204" pitchFamily="34" charset="0"/>
              <a:buChar char="–"/>
              <a:defRPr lang="en-US" sz="1800" kern="1200">
                <a:solidFill>
                  <a:schemeClr val="tx1"/>
                </a:solidFill>
                <a:latin typeface="+mn-lt"/>
                <a:ea typeface="+mn-ea"/>
                <a:cs typeface="+mn-cs"/>
              </a:defRPr>
            </a:lvl4pPr>
            <a:lvl5pPr marL="1463040" indent="-22860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lang="en-GB" sz="1800" kern="1200">
                <a:solidFill>
                  <a:schemeClr val="tx1"/>
                </a:solidFill>
                <a:latin typeface="+mn-lt"/>
                <a:ea typeface="+mn-ea"/>
                <a:cs typeface="+mn-cs"/>
              </a:defRPr>
            </a:lvl5pPr>
            <a:lvl6pPr marL="0" indent="0" algn="l" defTabSz="914400" rtl="0" eaLnBrk="1" latinLnBrk="0" hangingPunct="1">
              <a:lnSpc>
                <a:spcPct val="95000"/>
              </a:lnSpc>
              <a:spcBef>
                <a:spcPts val="600"/>
              </a:spcBef>
              <a:spcAft>
                <a:spcPts val="1800"/>
              </a:spcAft>
              <a:buFont typeface="Arial" pitchFamily="34" charset="0"/>
              <a:buNone/>
              <a:defRPr sz="1400" kern="1200">
                <a:solidFill>
                  <a:srgbClr val="34657F"/>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800"/>
              </a:spcAft>
              <a:buClr>
                <a:srgbClr val="F46462"/>
              </a:buClr>
              <a:buSzTx/>
              <a:buFont typeface="Arial" panose="020B0604020202020204" pitchFamily="34" charset="0"/>
              <a:buChar char="•"/>
              <a:tabLst/>
              <a:defRPr/>
            </a:pPr>
            <a:endParaRPr lang="en-US" sz="1800" dirty="0"/>
          </a:p>
        </p:txBody>
      </p:sp>
      <p:sp>
        <p:nvSpPr>
          <p:cNvPr id="8" name="Text Placeholder 7">
            <a:extLst>
              <a:ext uri="{FF2B5EF4-FFF2-40B4-BE49-F238E27FC236}">
                <a16:creationId xmlns:a16="http://schemas.microsoft.com/office/drawing/2014/main" id="{4031F60A-9A2E-48B7-8EFA-860047816D1A}"/>
              </a:ext>
            </a:extLst>
          </p:cNvPr>
          <p:cNvSpPr>
            <a:spLocks noGrp="1"/>
          </p:cNvSpPr>
          <p:nvPr>
            <p:ph type="body" sz="quarter" idx="26"/>
          </p:nvPr>
        </p:nvSpPr>
        <p:spPr>
          <a:xfrm>
            <a:off x="508498" y="1421600"/>
            <a:ext cx="4699228" cy="3385532"/>
          </a:xfrm>
        </p:spPr>
        <p:txBody>
          <a:bodyPr/>
          <a:lstStyle/>
          <a:p>
            <a:pPr marL="0" indent="0">
              <a:spcAft>
                <a:spcPts val="400"/>
              </a:spcAft>
              <a:buNone/>
            </a:pPr>
            <a:r>
              <a:rPr lang="en-US" b="1" dirty="0"/>
              <a:t>Points to consider when selecting an endpoint:</a:t>
            </a:r>
          </a:p>
          <a:p>
            <a:pPr>
              <a:spcAft>
                <a:spcPts val="400"/>
              </a:spcAft>
            </a:pPr>
            <a:r>
              <a:rPr lang="en-US" dirty="0"/>
              <a:t>What is a feasible trajectory?</a:t>
            </a:r>
          </a:p>
          <a:p>
            <a:pPr>
              <a:spcAft>
                <a:spcPts val="400"/>
              </a:spcAft>
            </a:pPr>
            <a:r>
              <a:rPr lang="en-US" dirty="0"/>
              <a:t>Do you want to exceed, match or follow the IEA or other trajectory?</a:t>
            </a:r>
          </a:p>
          <a:p>
            <a:pPr>
              <a:spcAft>
                <a:spcPts val="400"/>
              </a:spcAft>
            </a:pPr>
            <a:r>
              <a:rPr lang="en-US" dirty="0"/>
              <a:t>Which years to do expect steep changes in emissions to occur?</a:t>
            </a:r>
          </a:p>
          <a:p>
            <a:pPr>
              <a:spcAft>
                <a:spcPts val="400"/>
              </a:spcAft>
            </a:pPr>
            <a:r>
              <a:rPr lang="en-US" dirty="0"/>
              <a:t>What is an acceptable volume of emissions to offset?</a:t>
            </a:r>
          </a:p>
          <a:p>
            <a:pPr>
              <a:spcAft>
                <a:spcPts val="400"/>
              </a:spcAft>
            </a:pPr>
            <a:r>
              <a:rPr lang="en-US" dirty="0"/>
              <a:t>What are others in your sector / adjacent sectors doing?</a:t>
            </a:r>
          </a:p>
        </p:txBody>
      </p:sp>
      <p:graphicFrame>
        <p:nvGraphicFramePr>
          <p:cNvPr id="6" name="Chart 5">
            <a:extLst>
              <a:ext uri="{FF2B5EF4-FFF2-40B4-BE49-F238E27FC236}">
                <a16:creationId xmlns:a16="http://schemas.microsoft.com/office/drawing/2014/main" id="{B280DE18-0043-48EE-9685-F46CEBFE91D6}"/>
              </a:ext>
            </a:extLst>
          </p:cNvPr>
          <p:cNvGraphicFramePr/>
          <p:nvPr/>
        </p:nvGraphicFramePr>
        <p:xfrm>
          <a:off x="6096000" y="1421598"/>
          <a:ext cx="5521234" cy="24275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2C9B2243-6BF0-4C6B-846B-DD1F5C3C26FF}"/>
              </a:ext>
            </a:extLst>
          </p:cNvPr>
          <p:cNvGraphicFramePr/>
          <p:nvPr/>
        </p:nvGraphicFramePr>
        <p:xfrm>
          <a:off x="6096000" y="3986272"/>
          <a:ext cx="5521234" cy="2427591"/>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C42F5FF7-9FE1-4A7B-A4B5-6AAFA56C81C7}"/>
              </a:ext>
            </a:extLst>
          </p:cNvPr>
          <p:cNvSpPr txBox="1"/>
          <p:nvPr/>
        </p:nvSpPr>
        <p:spPr>
          <a:xfrm>
            <a:off x="2249002" y="5411530"/>
            <a:ext cx="430453" cy="369332"/>
          </a:xfrm>
          <a:prstGeom prst="rect">
            <a:avLst/>
          </a:prstGeom>
          <a:noFill/>
        </p:spPr>
        <p:txBody>
          <a:bodyPr wrap="square" rtlCol="0">
            <a:spAutoFit/>
          </a:bodyPr>
          <a:lstStyle/>
          <a:p>
            <a:pPr algn="ctr"/>
            <a:r>
              <a:rPr lang="en-US" dirty="0"/>
              <a:t>=</a:t>
            </a:r>
            <a:endParaRPr lang="en-US" sz="1400" dirty="0"/>
          </a:p>
        </p:txBody>
      </p:sp>
      <p:sp>
        <p:nvSpPr>
          <p:cNvPr id="12" name="Sun 11">
            <a:extLst>
              <a:ext uri="{FF2B5EF4-FFF2-40B4-BE49-F238E27FC236}">
                <a16:creationId xmlns:a16="http://schemas.microsoft.com/office/drawing/2014/main" id="{E726ED8B-CDC1-4D6B-9933-9618F2E376ED}"/>
              </a:ext>
            </a:extLst>
          </p:cNvPr>
          <p:cNvSpPr/>
          <p:nvPr/>
        </p:nvSpPr>
        <p:spPr>
          <a:xfrm>
            <a:off x="1802417" y="5433073"/>
            <a:ext cx="430453" cy="350492"/>
          </a:xfrm>
          <a:prstGeom prst="su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Sun 35">
            <a:extLst>
              <a:ext uri="{FF2B5EF4-FFF2-40B4-BE49-F238E27FC236}">
                <a16:creationId xmlns:a16="http://schemas.microsoft.com/office/drawing/2014/main" id="{665BEE6C-FF0B-477E-BAE3-A6238A8F10A7}"/>
              </a:ext>
            </a:extLst>
          </p:cNvPr>
          <p:cNvSpPr/>
          <p:nvPr/>
        </p:nvSpPr>
        <p:spPr>
          <a:xfrm>
            <a:off x="8478416" y="3181311"/>
            <a:ext cx="291116" cy="247689"/>
          </a:xfrm>
          <a:prstGeom prst="su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432BA2A6-B7FA-4D4E-AD27-D4FE9D2D76F7}"/>
              </a:ext>
            </a:extLst>
          </p:cNvPr>
          <p:cNvSpPr txBox="1"/>
          <p:nvPr/>
        </p:nvSpPr>
        <p:spPr>
          <a:xfrm>
            <a:off x="2633379" y="5346709"/>
            <a:ext cx="1645920" cy="523220"/>
          </a:xfrm>
          <a:prstGeom prst="rect">
            <a:avLst/>
          </a:prstGeom>
          <a:noFill/>
        </p:spPr>
        <p:txBody>
          <a:bodyPr wrap="square" rtlCol="0">
            <a:spAutoFit/>
          </a:bodyPr>
          <a:lstStyle/>
          <a:p>
            <a:pPr algn="ctr"/>
            <a:r>
              <a:rPr lang="en-US" sz="1400" dirty="0"/>
              <a:t>Volume of offsets required</a:t>
            </a:r>
          </a:p>
        </p:txBody>
      </p:sp>
      <p:sp>
        <p:nvSpPr>
          <p:cNvPr id="40" name="Sun 39">
            <a:extLst>
              <a:ext uri="{FF2B5EF4-FFF2-40B4-BE49-F238E27FC236}">
                <a16:creationId xmlns:a16="http://schemas.microsoft.com/office/drawing/2014/main" id="{4C5192B6-0608-4830-B429-9153177BE6D2}"/>
              </a:ext>
            </a:extLst>
          </p:cNvPr>
          <p:cNvSpPr/>
          <p:nvPr/>
        </p:nvSpPr>
        <p:spPr>
          <a:xfrm>
            <a:off x="8478416" y="2957573"/>
            <a:ext cx="291116" cy="247689"/>
          </a:xfrm>
          <a:prstGeom prst="su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Sun 40">
            <a:extLst>
              <a:ext uri="{FF2B5EF4-FFF2-40B4-BE49-F238E27FC236}">
                <a16:creationId xmlns:a16="http://schemas.microsoft.com/office/drawing/2014/main" id="{35F20874-3C78-4C6B-B799-71217B8BF16E}"/>
              </a:ext>
            </a:extLst>
          </p:cNvPr>
          <p:cNvSpPr/>
          <p:nvPr/>
        </p:nvSpPr>
        <p:spPr>
          <a:xfrm>
            <a:off x="8478416" y="2733835"/>
            <a:ext cx="291116" cy="247689"/>
          </a:xfrm>
          <a:prstGeom prst="su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un 43">
            <a:extLst>
              <a:ext uri="{FF2B5EF4-FFF2-40B4-BE49-F238E27FC236}">
                <a16:creationId xmlns:a16="http://schemas.microsoft.com/office/drawing/2014/main" id="{7149DBD0-5A25-4D22-8829-53AE7CEDF3FF}"/>
              </a:ext>
            </a:extLst>
          </p:cNvPr>
          <p:cNvSpPr/>
          <p:nvPr/>
        </p:nvSpPr>
        <p:spPr>
          <a:xfrm>
            <a:off x="8478416" y="2531531"/>
            <a:ext cx="291116" cy="247689"/>
          </a:xfrm>
          <a:prstGeom prst="su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Sun 44">
            <a:extLst>
              <a:ext uri="{FF2B5EF4-FFF2-40B4-BE49-F238E27FC236}">
                <a16:creationId xmlns:a16="http://schemas.microsoft.com/office/drawing/2014/main" id="{519C384B-054D-4026-A1CA-E141CDF48D77}"/>
              </a:ext>
            </a:extLst>
          </p:cNvPr>
          <p:cNvSpPr/>
          <p:nvPr/>
        </p:nvSpPr>
        <p:spPr>
          <a:xfrm>
            <a:off x="8478416" y="2329227"/>
            <a:ext cx="291116" cy="247689"/>
          </a:xfrm>
          <a:prstGeom prst="su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Sun 45">
            <a:extLst>
              <a:ext uri="{FF2B5EF4-FFF2-40B4-BE49-F238E27FC236}">
                <a16:creationId xmlns:a16="http://schemas.microsoft.com/office/drawing/2014/main" id="{6DF9C0AA-129B-4AA3-A767-8F238FE708C3}"/>
              </a:ext>
            </a:extLst>
          </p:cNvPr>
          <p:cNvSpPr/>
          <p:nvPr/>
        </p:nvSpPr>
        <p:spPr>
          <a:xfrm>
            <a:off x="11156430" y="3185426"/>
            <a:ext cx="291116" cy="247689"/>
          </a:xfrm>
          <a:prstGeom prst="su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Sun 46">
            <a:extLst>
              <a:ext uri="{FF2B5EF4-FFF2-40B4-BE49-F238E27FC236}">
                <a16:creationId xmlns:a16="http://schemas.microsoft.com/office/drawing/2014/main" id="{54A51A18-2453-42AA-AFB2-20B3016A053F}"/>
              </a:ext>
            </a:extLst>
          </p:cNvPr>
          <p:cNvSpPr/>
          <p:nvPr/>
        </p:nvSpPr>
        <p:spPr>
          <a:xfrm>
            <a:off x="11156430" y="2983122"/>
            <a:ext cx="291116" cy="247689"/>
          </a:xfrm>
          <a:prstGeom prst="su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Sun 47">
            <a:extLst>
              <a:ext uri="{FF2B5EF4-FFF2-40B4-BE49-F238E27FC236}">
                <a16:creationId xmlns:a16="http://schemas.microsoft.com/office/drawing/2014/main" id="{C6B0E371-A20B-48BC-B416-A33320308FDE}"/>
              </a:ext>
            </a:extLst>
          </p:cNvPr>
          <p:cNvSpPr/>
          <p:nvPr/>
        </p:nvSpPr>
        <p:spPr>
          <a:xfrm>
            <a:off x="11156430" y="2790736"/>
            <a:ext cx="291116" cy="247689"/>
          </a:xfrm>
          <a:prstGeom prst="su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Sun 48">
            <a:extLst>
              <a:ext uri="{FF2B5EF4-FFF2-40B4-BE49-F238E27FC236}">
                <a16:creationId xmlns:a16="http://schemas.microsoft.com/office/drawing/2014/main" id="{E32CFB2E-E841-49B2-BF6B-74CFB705F6CC}"/>
              </a:ext>
            </a:extLst>
          </p:cNvPr>
          <p:cNvSpPr/>
          <p:nvPr/>
        </p:nvSpPr>
        <p:spPr>
          <a:xfrm>
            <a:off x="8478416" y="5794720"/>
            <a:ext cx="291116" cy="247689"/>
          </a:xfrm>
          <a:prstGeom prst="su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Sun 49">
            <a:extLst>
              <a:ext uri="{FF2B5EF4-FFF2-40B4-BE49-F238E27FC236}">
                <a16:creationId xmlns:a16="http://schemas.microsoft.com/office/drawing/2014/main" id="{1E2E5A8F-D5AA-42BE-A177-3581E44B8B6B}"/>
              </a:ext>
            </a:extLst>
          </p:cNvPr>
          <p:cNvSpPr/>
          <p:nvPr/>
        </p:nvSpPr>
        <p:spPr>
          <a:xfrm>
            <a:off x="8478416" y="5592416"/>
            <a:ext cx="291116" cy="247689"/>
          </a:xfrm>
          <a:prstGeom prst="su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Sun 50">
            <a:extLst>
              <a:ext uri="{FF2B5EF4-FFF2-40B4-BE49-F238E27FC236}">
                <a16:creationId xmlns:a16="http://schemas.microsoft.com/office/drawing/2014/main" id="{1C960080-8934-49BD-B911-07B96D7EB3FC}"/>
              </a:ext>
            </a:extLst>
          </p:cNvPr>
          <p:cNvSpPr/>
          <p:nvPr/>
        </p:nvSpPr>
        <p:spPr>
          <a:xfrm>
            <a:off x="8478416" y="5400030"/>
            <a:ext cx="291116" cy="247689"/>
          </a:xfrm>
          <a:prstGeom prst="su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Sun 51">
            <a:extLst>
              <a:ext uri="{FF2B5EF4-FFF2-40B4-BE49-F238E27FC236}">
                <a16:creationId xmlns:a16="http://schemas.microsoft.com/office/drawing/2014/main" id="{3053CB7A-A52E-4082-A069-19CBF5E06648}"/>
              </a:ext>
            </a:extLst>
          </p:cNvPr>
          <p:cNvSpPr/>
          <p:nvPr/>
        </p:nvSpPr>
        <p:spPr>
          <a:xfrm>
            <a:off x="11151948" y="5716260"/>
            <a:ext cx="291116" cy="247689"/>
          </a:xfrm>
          <a:prstGeom prst="su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Up-Down 15">
            <a:extLst>
              <a:ext uri="{FF2B5EF4-FFF2-40B4-BE49-F238E27FC236}">
                <a16:creationId xmlns:a16="http://schemas.microsoft.com/office/drawing/2014/main" id="{BB073538-08AE-4239-97D4-148844FCFBA0}"/>
              </a:ext>
            </a:extLst>
          </p:cNvPr>
          <p:cNvSpPr/>
          <p:nvPr/>
        </p:nvSpPr>
        <p:spPr>
          <a:xfrm>
            <a:off x="8804361" y="2329227"/>
            <a:ext cx="45719" cy="1099773"/>
          </a:xfrm>
          <a:prstGeom prst="up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Arrow: Up-Down 52">
            <a:extLst>
              <a:ext uri="{FF2B5EF4-FFF2-40B4-BE49-F238E27FC236}">
                <a16:creationId xmlns:a16="http://schemas.microsoft.com/office/drawing/2014/main" id="{FE91ACEB-2099-44E2-87A4-D9C2A8CB9940}"/>
              </a:ext>
            </a:extLst>
          </p:cNvPr>
          <p:cNvSpPr/>
          <p:nvPr/>
        </p:nvSpPr>
        <p:spPr>
          <a:xfrm>
            <a:off x="11470341" y="2790735"/>
            <a:ext cx="45719" cy="653095"/>
          </a:xfrm>
          <a:prstGeom prst="up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Arrow: Up-Down 53">
            <a:extLst>
              <a:ext uri="{FF2B5EF4-FFF2-40B4-BE49-F238E27FC236}">
                <a16:creationId xmlns:a16="http://schemas.microsoft.com/office/drawing/2014/main" id="{D4C78770-9184-41D1-A406-C5717E6AE7A7}"/>
              </a:ext>
            </a:extLst>
          </p:cNvPr>
          <p:cNvSpPr/>
          <p:nvPr/>
        </p:nvSpPr>
        <p:spPr>
          <a:xfrm>
            <a:off x="8784832" y="5368679"/>
            <a:ext cx="45719" cy="673730"/>
          </a:xfrm>
          <a:prstGeom prst="up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Arrow: Up-Down 54">
            <a:extLst>
              <a:ext uri="{FF2B5EF4-FFF2-40B4-BE49-F238E27FC236}">
                <a16:creationId xmlns:a16="http://schemas.microsoft.com/office/drawing/2014/main" id="{1C011427-8436-4C18-ABFE-013D626F2AF8}"/>
              </a:ext>
            </a:extLst>
          </p:cNvPr>
          <p:cNvSpPr/>
          <p:nvPr/>
        </p:nvSpPr>
        <p:spPr>
          <a:xfrm>
            <a:off x="11470341" y="5716259"/>
            <a:ext cx="45719" cy="247690"/>
          </a:xfrm>
          <a:prstGeom prst="up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371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F96EA6-3D47-9D97-8DD3-57453DB4395A}"/>
              </a:ext>
            </a:extLst>
          </p:cNvPr>
          <p:cNvSpPr>
            <a:spLocks noGrp="1"/>
          </p:cNvSpPr>
          <p:nvPr>
            <p:ph type="body" sz="quarter" idx="25"/>
          </p:nvPr>
        </p:nvSpPr>
        <p:spPr/>
        <p:txBody>
          <a:bodyPr/>
          <a:lstStyle/>
          <a:p>
            <a:r>
              <a:rPr lang="en-US" dirty="0"/>
              <a:t>Is Net Zero Right for You</a:t>
            </a:r>
          </a:p>
        </p:txBody>
      </p:sp>
      <p:sp>
        <p:nvSpPr>
          <p:cNvPr id="4" name="Title 3">
            <a:extLst>
              <a:ext uri="{FF2B5EF4-FFF2-40B4-BE49-F238E27FC236}">
                <a16:creationId xmlns:a16="http://schemas.microsoft.com/office/drawing/2014/main" id="{E08CFA0D-BFEE-F5C9-25D2-AA00243528A2}"/>
              </a:ext>
            </a:extLst>
          </p:cNvPr>
          <p:cNvSpPr>
            <a:spLocks noGrp="1"/>
          </p:cNvSpPr>
          <p:nvPr>
            <p:ph type="title"/>
          </p:nvPr>
        </p:nvSpPr>
        <p:spPr/>
        <p:txBody>
          <a:bodyPr/>
          <a:lstStyle/>
          <a:p>
            <a:r>
              <a:rPr lang="en-US" dirty="0"/>
              <a:t>Legal Risks of a Net Zero Commitment</a:t>
            </a:r>
          </a:p>
        </p:txBody>
      </p:sp>
      <p:sp>
        <p:nvSpPr>
          <p:cNvPr id="5" name="Text Placeholder 1">
            <a:extLst>
              <a:ext uri="{FF2B5EF4-FFF2-40B4-BE49-F238E27FC236}">
                <a16:creationId xmlns:a16="http://schemas.microsoft.com/office/drawing/2014/main" id="{56886A39-4C4F-7A57-165F-B689B7123872}"/>
              </a:ext>
            </a:extLst>
          </p:cNvPr>
          <p:cNvSpPr>
            <a:spLocks noGrp="1"/>
          </p:cNvSpPr>
          <p:nvPr>
            <p:ph type="body" sz="quarter" idx="26"/>
          </p:nvPr>
        </p:nvSpPr>
        <p:spPr>
          <a:xfrm>
            <a:off x="498336" y="1416070"/>
            <a:ext cx="10665298" cy="5128844"/>
          </a:xfrm>
        </p:spPr>
        <p:txBody>
          <a:bodyPr/>
          <a:lstStyle/>
          <a:p>
            <a:r>
              <a:rPr lang="en-US" dirty="0"/>
              <a:t>Item 1502(e): Carbon Price</a:t>
            </a:r>
          </a:p>
          <a:p>
            <a:r>
              <a:rPr lang="en-US" dirty="0"/>
              <a:t>Item 1502(f): Climate Scenario Analysis</a:t>
            </a:r>
          </a:p>
          <a:p>
            <a:pPr lvl="1"/>
            <a:r>
              <a:rPr lang="en-US" dirty="0"/>
              <a:t>Description of the scenarios</a:t>
            </a:r>
          </a:p>
          <a:p>
            <a:pPr lvl="1"/>
            <a:r>
              <a:rPr lang="en-US" dirty="0"/>
              <a:t>Description of all parameters, assumptions, analytical choices, and the projected principal financial impacts on the registrant’s business strategy under each scenario</a:t>
            </a:r>
          </a:p>
          <a:p>
            <a:r>
              <a:rPr lang="en-US" dirty="0"/>
              <a:t>Item 1503(c): Transition Plan</a:t>
            </a:r>
          </a:p>
          <a:p>
            <a:r>
              <a:rPr lang="en-US" dirty="0"/>
              <a:t>Item 1506: Climate Targets and Goals</a:t>
            </a:r>
          </a:p>
          <a:p>
            <a:pPr lvl="1"/>
            <a:r>
              <a:rPr lang="en-US" dirty="0"/>
              <a:t>Any targets related to</a:t>
            </a:r>
          </a:p>
          <a:p>
            <a:pPr lvl="2"/>
            <a:r>
              <a:rPr lang="en-US" dirty="0"/>
              <a:t>Emissions</a:t>
            </a:r>
          </a:p>
          <a:p>
            <a:pPr lvl="2"/>
            <a:r>
              <a:rPr lang="en-US" dirty="0"/>
              <a:t>Energy Usage</a:t>
            </a:r>
          </a:p>
          <a:p>
            <a:pPr lvl="2"/>
            <a:r>
              <a:rPr lang="en-US" dirty="0"/>
              <a:t>Water Usage</a:t>
            </a:r>
          </a:p>
          <a:p>
            <a:pPr lvl="2"/>
            <a:r>
              <a:rPr lang="en-US" dirty="0"/>
              <a:t>Conservation</a:t>
            </a:r>
          </a:p>
          <a:p>
            <a:pPr lvl="2"/>
            <a:r>
              <a:rPr lang="en-US" dirty="0"/>
              <a:t>Ecosystem Restoration</a:t>
            </a:r>
          </a:p>
          <a:p>
            <a:pPr lvl="2"/>
            <a:r>
              <a:rPr lang="en-US" dirty="0"/>
              <a:t>Revenues from Low-Carbon Products</a:t>
            </a:r>
          </a:p>
          <a:p>
            <a:pPr lvl="1"/>
            <a:r>
              <a:rPr lang="en-US" dirty="0"/>
              <a:t>Use of Carbon Offsets or RECs to meet targets</a:t>
            </a:r>
          </a:p>
          <a:p>
            <a:endParaRPr lang="en-US" dirty="0"/>
          </a:p>
        </p:txBody>
      </p:sp>
      <p:pic>
        <p:nvPicPr>
          <p:cNvPr id="2" name="Picture 1">
            <a:extLst>
              <a:ext uri="{FF2B5EF4-FFF2-40B4-BE49-F238E27FC236}">
                <a16:creationId xmlns:a16="http://schemas.microsoft.com/office/drawing/2014/main" id="{F35BE225-B3AE-9B04-84E3-D09E85FDEF6E}"/>
              </a:ext>
            </a:extLst>
          </p:cNvPr>
          <p:cNvPicPr>
            <a:picLocks noChangeAspect="1"/>
          </p:cNvPicPr>
          <p:nvPr/>
        </p:nvPicPr>
        <p:blipFill>
          <a:blip r:embed="rId2"/>
          <a:stretch>
            <a:fillRect/>
          </a:stretch>
        </p:blipFill>
        <p:spPr>
          <a:xfrm>
            <a:off x="8952568" y="3820562"/>
            <a:ext cx="2705278" cy="2404691"/>
          </a:xfrm>
          <a:prstGeom prst="rect">
            <a:avLst/>
          </a:prstGeom>
        </p:spPr>
      </p:pic>
    </p:spTree>
    <p:extLst>
      <p:ext uri="{BB962C8B-B14F-4D97-AF65-F5344CB8AC3E}">
        <p14:creationId xmlns:p14="http://schemas.microsoft.com/office/powerpoint/2010/main" val="3581246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5AB2B0-EC40-4B06-9243-E45C2BCB4B8C}"/>
              </a:ext>
            </a:extLst>
          </p:cNvPr>
          <p:cNvSpPr>
            <a:spLocks noGrp="1"/>
          </p:cNvSpPr>
          <p:nvPr>
            <p:ph type="body" sz="quarter" idx="26"/>
          </p:nvPr>
        </p:nvSpPr>
        <p:spPr>
          <a:xfrm>
            <a:off x="498336" y="1271664"/>
            <a:ext cx="11141653" cy="3190608"/>
          </a:xfrm>
        </p:spPr>
        <p:txBody>
          <a:bodyPr/>
          <a:lstStyle/>
          <a:p>
            <a:r>
              <a:rPr lang="en-US" dirty="0"/>
              <a:t>Delta Airlines sued in class action for purportedly overstating its carbon neutrality, which is heavily premised on purchasing carbon offsets.</a:t>
            </a:r>
          </a:p>
          <a:p>
            <a:r>
              <a:rPr lang="en-US" dirty="0"/>
              <a:t>KLM Royal Dutch airlines recently sued by environmental groups for allegedly exaggerating benefits of carbon offsets offered to passengers for purchase.</a:t>
            </a:r>
          </a:p>
          <a:p>
            <a:r>
              <a:rPr lang="en-US" dirty="0"/>
              <a:t>Washington DC utility sued by environmental groups for multiple greenwashing claims, including false-advertising related to offsetting claims and claims that RNG is a “zero carbon fuel.” </a:t>
            </a:r>
          </a:p>
          <a:p>
            <a:r>
              <a:rPr lang="en-US" dirty="0"/>
              <a:t>Danone Waters of North America sued over its carbon-neutral claim on packaging and labels for its Evian water brand. (</a:t>
            </a:r>
            <a:r>
              <a:rPr lang="en-US" i="1" dirty="0" err="1"/>
              <a:t>Dorris</a:t>
            </a:r>
            <a:r>
              <a:rPr lang="en-US" i="1" dirty="0"/>
              <a:t> v. Danone Waters of Am.</a:t>
            </a:r>
            <a:r>
              <a:rPr lang="en-US" dirty="0"/>
              <a:t>, No. 7:22-cv-08717 (</a:t>
            </a:r>
            <a:r>
              <a:rPr lang="en-US" dirty="0" err="1"/>
              <a:t>S.D.N.Y</a:t>
            </a:r>
            <a:r>
              <a:rPr lang="en-US" dirty="0"/>
              <a:t>.)), plaintiffs alleged that Evian’s “carbon-neutral” representation did not cover Company’s entire footprint (i.e., manufacturing).</a:t>
            </a:r>
          </a:p>
        </p:txBody>
      </p:sp>
      <p:sp>
        <p:nvSpPr>
          <p:cNvPr id="5" name="Text Placeholder 4">
            <a:extLst>
              <a:ext uri="{FF2B5EF4-FFF2-40B4-BE49-F238E27FC236}">
                <a16:creationId xmlns:a16="http://schemas.microsoft.com/office/drawing/2014/main" id="{4705D4FD-BDCC-4EB7-A95B-DFB87DCE10B9}"/>
              </a:ext>
            </a:extLst>
          </p:cNvPr>
          <p:cNvSpPr>
            <a:spLocks noGrp="1"/>
          </p:cNvSpPr>
          <p:nvPr>
            <p:ph type="body" sz="quarter" idx="25"/>
          </p:nvPr>
        </p:nvSpPr>
        <p:spPr>
          <a:xfrm>
            <a:off x="508000" y="220908"/>
            <a:ext cx="6642149" cy="184666"/>
          </a:xfrm>
        </p:spPr>
        <p:txBody>
          <a:bodyPr/>
          <a:lstStyle/>
          <a:p>
            <a:r>
              <a:rPr lang="en-US" sz="1200" b="1" dirty="0">
                <a:effectLst/>
                <a:latin typeface="+mj-lt"/>
                <a:ea typeface="Calibri" panose="020F0502020204030204" pitchFamily="34" charset="0"/>
              </a:rPr>
              <a:t>Is Net Zero Right for You</a:t>
            </a:r>
            <a:endParaRPr lang="en-US" b="1" dirty="0">
              <a:effectLst/>
              <a:latin typeface="+mj-lt"/>
              <a:ea typeface="Calibri" panose="020F0502020204030204" pitchFamily="34" charset="0"/>
            </a:endParaRPr>
          </a:p>
        </p:txBody>
      </p:sp>
      <p:sp>
        <p:nvSpPr>
          <p:cNvPr id="4" name="Title 3">
            <a:extLst>
              <a:ext uri="{FF2B5EF4-FFF2-40B4-BE49-F238E27FC236}">
                <a16:creationId xmlns:a16="http://schemas.microsoft.com/office/drawing/2014/main" id="{40194769-5022-461F-99C4-346E8866B002}"/>
              </a:ext>
            </a:extLst>
          </p:cNvPr>
          <p:cNvSpPr>
            <a:spLocks noGrp="1"/>
          </p:cNvSpPr>
          <p:nvPr>
            <p:ph type="title"/>
          </p:nvPr>
        </p:nvSpPr>
        <p:spPr>
          <a:xfrm>
            <a:off x="498336" y="435365"/>
            <a:ext cx="10876949" cy="310116"/>
          </a:xfrm>
        </p:spPr>
        <p:txBody>
          <a:bodyPr/>
          <a:lstStyle/>
          <a:p>
            <a:r>
              <a:rPr lang="en-US" dirty="0"/>
              <a:t>“Greenwashing” and Offsets – Disputes Have Already Started </a:t>
            </a:r>
          </a:p>
        </p:txBody>
      </p:sp>
      <p:pic>
        <p:nvPicPr>
          <p:cNvPr id="2" name="Picture 1">
            <a:extLst>
              <a:ext uri="{FF2B5EF4-FFF2-40B4-BE49-F238E27FC236}">
                <a16:creationId xmlns:a16="http://schemas.microsoft.com/office/drawing/2014/main" id="{26833347-1870-EAF7-2DAF-55658C55216D}"/>
              </a:ext>
            </a:extLst>
          </p:cNvPr>
          <p:cNvPicPr>
            <a:picLocks noChangeAspect="1"/>
          </p:cNvPicPr>
          <p:nvPr/>
        </p:nvPicPr>
        <p:blipFill>
          <a:blip r:embed="rId2"/>
          <a:stretch>
            <a:fillRect/>
          </a:stretch>
        </p:blipFill>
        <p:spPr>
          <a:xfrm>
            <a:off x="8380964" y="4186237"/>
            <a:ext cx="3113919" cy="2439646"/>
          </a:xfrm>
          <a:prstGeom prst="rect">
            <a:avLst/>
          </a:prstGeom>
        </p:spPr>
      </p:pic>
      <p:sp>
        <p:nvSpPr>
          <p:cNvPr id="3" name="TextBox 2">
            <a:extLst>
              <a:ext uri="{FF2B5EF4-FFF2-40B4-BE49-F238E27FC236}">
                <a16:creationId xmlns:a16="http://schemas.microsoft.com/office/drawing/2014/main" id="{4DBB2175-3278-4BC0-A38D-DFB803371AC1}"/>
              </a:ext>
            </a:extLst>
          </p:cNvPr>
          <p:cNvSpPr txBox="1"/>
          <p:nvPr/>
        </p:nvSpPr>
        <p:spPr>
          <a:xfrm>
            <a:off x="371192" y="4101218"/>
            <a:ext cx="7991666" cy="1477328"/>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US" sz="1800" dirty="0" err="1"/>
              <a:t>Allbirds</a:t>
            </a:r>
            <a:r>
              <a:rPr lang="en-US" sz="1800" dirty="0"/>
              <a:t> sued by consumer alleging that </a:t>
            </a:r>
            <a:r>
              <a:rPr lang="en-US" sz="1800" dirty="0" err="1"/>
              <a:t>Allbirds’s</a:t>
            </a:r>
            <a:r>
              <a:rPr lang="en-US" sz="1800" dirty="0"/>
              <a:t> shoes were misleadingly labeled as having a low carbon footprint because the company’s methodology didn’t account for value chain </a:t>
            </a:r>
            <a:r>
              <a:rPr lang="en-US" sz="1800" dirty="0" err="1"/>
              <a:t>emisisons</a:t>
            </a:r>
            <a:r>
              <a:rPr lang="en-US" sz="1800" dirty="0"/>
              <a:t> (</a:t>
            </a:r>
            <a:r>
              <a:rPr lang="en-US" sz="1800" i="1" dirty="0"/>
              <a:t>Dwyer v. </a:t>
            </a:r>
            <a:r>
              <a:rPr lang="en-US" sz="1800" i="1" dirty="0" err="1"/>
              <a:t>Allbirds</a:t>
            </a:r>
            <a:r>
              <a:rPr lang="en-US" sz="1800" i="1" dirty="0"/>
              <a:t>, Inc.</a:t>
            </a:r>
            <a:r>
              <a:rPr lang="en-US" sz="1800" dirty="0"/>
              <a:t>, No. 7:21-cv-05238, 2022 WL 1136799, at *2 (</a:t>
            </a:r>
            <a:r>
              <a:rPr lang="en-US" sz="1800" dirty="0" err="1"/>
              <a:t>S.D.N.Y</a:t>
            </a:r>
            <a:r>
              <a:rPr lang="en-US" sz="1800" dirty="0"/>
              <a:t>. Apr. 18, 2022). </a:t>
            </a:r>
          </a:p>
          <a:p>
            <a:endParaRPr lang="en-US" dirty="0"/>
          </a:p>
        </p:txBody>
      </p:sp>
    </p:spTree>
    <p:extLst>
      <p:ext uri="{BB962C8B-B14F-4D97-AF65-F5344CB8AC3E}">
        <p14:creationId xmlns:p14="http://schemas.microsoft.com/office/powerpoint/2010/main" val="1834765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5AB2B0-EC40-4B06-9243-E45C2BCB4B8C}"/>
              </a:ext>
            </a:extLst>
          </p:cNvPr>
          <p:cNvSpPr>
            <a:spLocks noGrp="1"/>
          </p:cNvSpPr>
          <p:nvPr>
            <p:ph type="body" sz="quarter" idx="26"/>
          </p:nvPr>
        </p:nvSpPr>
        <p:spPr>
          <a:xfrm>
            <a:off x="507999" y="1417606"/>
            <a:ext cx="10876949" cy="3588960"/>
          </a:xfrm>
        </p:spPr>
        <p:txBody>
          <a:bodyPr/>
          <a:lstStyle/>
          <a:p>
            <a:r>
              <a:rPr lang="en-US" dirty="0"/>
              <a:t>Inconsistency between Net Zero commitment and other public disclosures </a:t>
            </a:r>
          </a:p>
          <a:p>
            <a:r>
              <a:rPr lang="en-US" dirty="0"/>
              <a:t>Inadequate basis for making public statements regarding Net Zero or insufficient analysis of the path to attain it</a:t>
            </a:r>
          </a:p>
          <a:p>
            <a:r>
              <a:rPr lang="en-US" dirty="0"/>
              <a:t>Challenges to investment or operational decisions (e.g., opening or expanding a facility that emits GHG) as inconsistent with public disclosures regarding Net Zero</a:t>
            </a:r>
          </a:p>
          <a:p>
            <a:r>
              <a:rPr lang="en-US" dirty="0"/>
              <a:t>Accounting issues (i.e., valuing assets in ways inconsistent with the steps that must be taken to attain Net Zero, for example if some operations will need early shutdown or production curtailment)</a:t>
            </a:r>
          </a:p>
          <a:p>
            <a:r>
              <a:rPr lang="en-US" dirty="0"/>
              <a:t>What happens if a company changes its mind? </a:t>
            </a:r>
          </a:p>
        </p:txBody>
      </p:sp>
      <p:sp>
        <p:nvSpPr>
          <p:cNvPr id="5" name="Text Placeholder 4">
            <a:extLst>
              <a:ext uri="{FF2B5EF4-FFF2-40B4-BE49-F238E27FC236}">
                <a16:creationId xmlns:a16="http://schemas.microsoft.com/office/drawing/2014/main" id="{4705D4FD-BDCC-4EB7-A95B-DFB87DCE10B9}"/>
              </a:ext>
            </a:extLst>
          </p:cNvPr>
          <p:cNvSpPr>
            <a:spLocks noGrp="1"/>
          </p:cNvSpPr>
          <p:nvPr>
            <p:ph type="body" sz="quarter" idx="25"/>
          </p:nvPr>
        </p:nvSpPr>
        <p:spPr>
          <a:xfrm>
            <a:off x="508000" y="262853"/>
            <a:ext cx="6642149" cy="184666"/>
          </a:xfrm>
        </p:spPr>
        <p:txBody>
          <a:bodyPr/>
          <a:lstStyle/>
          <a:p>
            <a:r>
              <a:rPr lang="en-US" sz="1200" b="1" dirty="0">
                <a:effectLst/>
                <a:latin typeface="+mj-lt"/>
                <a:ea typeface="Calibri" panose="020F0502020204030204" pitchFamily="34" charset="0"/>
              </a:rPr>
              <a:t>Is Net Zero Right for You</a:t>
            </a:r>
            <a:endParaRPr lang="en-US" b="1" dirty="0">
              <a:effectLst/>
              <a:latin typeface="+mj-lt"/>
              <a:ea typeface="Calibri" panose="020F0502020204030204" pitchFamily="34" charset="0"/>
            </a:endParaRPr>
          </a:p>
        </p:txBody>
      </p:sp>
      <p:sp>
        <p:nvSpPr>
          <p:cNvPr id="4" name="Title 3">
            <a:extLst>
              <a:ext uri="{FF2B5EF4-FFF2-40B4-BE49-F238E27FC236}">
                <a16:creationId xmlns:a16="http://schemas.microsoft.com/office/drawing/2014/main" id="{40194769-5022-461F-99C4-346E8866B002}"/>
              </a:ext>
            </a:extLst>
          </p:cNvPr>
          <p:cNvSpPr>
            <a:spLocks noGrp="1"/>
          </p:cNvSpPr>
          <p:nvPr>
            <p:ph type="title"/>
          </p:nvPr>
        </p:nvSpPr>
        <p:spPr>
          <a:xfrm>
            <a:off x="498336" y="471577"/>
            <a:ext cx="10876949" cy="310116"/>
          </a:xfrm>
        </p:spPr>
        <p:txBody>
          <a:bodyPr/>
          <a:lstStyle/>
          <a:p>
            <a:r>
              <a:rPr lang="en-US" dirty="0"/>
              <a:t>Legal Risks of a Net Zero Commitment</a:t>
            </a:r>
          </a:p>
        </p:txBody>
      </p:sp>
      <p:pic>
        <p:nvPicPr>
          <p:cNvPr id="2" name="Picture 1">
            <a:extLst>
              <a:ext uri="{FF2B5EF4-FFF2-40B4-BE49-F238E27FC236}">
                <a16:creationId xmlns:a16="http://schemas.microsoft.com/office/drawing/2014/main" id="{5CEA0A42-AB6C-54B6-0122-8614E7751FBD}"/>
              </a:ext>
            </a:extLst>
          </p:cNvPr>
          <p:cNvPicPr>
            <a:picLocks noChangeAspect="1"/>
          </p:cNvPicPr>
          <p:nvPr/>
        </p:nvPicPr>
        <p:blipFill>
          <a:blip r:embed="rId2"/>
          <a:stretch>
            <a:fillRect/>
          </a:stretch>
        </p:blipFill>
        <p:spPr>
          <a:xfrm>
            <a:off x="7455558" y="4403378"/>
            <a:ext cx="3919727" cy="2202388"/>
          </a:xfrm>
          <a:prstGeom prst="rect">
            <a:avLst/>
          </a:prstGeom>
        </p:spPr>
      </p:pic>
    </p:spTree>
    <p:extLst>
      <p:ext uri="{BB962C8B-B14F-4D97-AF65-F5344CB8AC3E}">
        <p14:creationId xmlns:p14="http://schemas.microsoft.com/office/powerpoint/2010/main" val="2020779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A42D6B-15B0-D0CB-BEFB-5E8DDADF62F4}"/>
              </a:ext>
            </a:extLst>
          </p:cNvPr>
          <p:cNvPicPr>
            <a:picLocks noChangeAspect="1"/>
          </p:cNvPicPr>
          <p:nvPr/>
        </p:nvPicPr>
        <p:blipFill>
          <a:blip r:embed="rId3"/>
          <a:stretch>
            <a:fillRect/>
          </a:stretch>
        </p:blipFill>
        <p:spPr>
          <a:xfrm>
            <a:off x="8521573" y="0"/>
            <a:ext cx="3670427" cy="1662063"/>
          </a:xfrm>
          <a:prstGeom prst="rect">
            <a:avLst/>
          </a:prstGeom>
        </p:spPr>
      </p:pic>
      <p:sp>
        <p:nvSpPr>
          <p:cNvPr id="6" name="Text Placeholder 5">
            <a:extLst>
              <a:ext uri="{FF2B5EF4-FFF2-40B4-BE49-F238E27FC236}">
                <a16:creationId xmlns:a16="http://schemas.microsoft.com/office/drawing/2014/main" id="{535AB2B0-EC40-4B06-9243-E45C2BCB4B8C}"/>
              </a:ext>
            </a:extLst>
          </p:cNvPr>
          <p:cNvSpPr>
            <a:spLocks noGrp="1"/>
          </p:cNvSpPr>
          <p:nvPr>
            <p:ph type="body" sz="quarter" idx="26"/>
          </p:nvPr>
        </p:nvSpPr>
        <p:spPr>
          <a:xfrm>
            <a:off x="508000" y="1662063"/>
            <a:ext cx="10843248" cy="3607067"/>
          </a:xfrm>
        </p:spPr>
        <p:txBody>
          <a:bodyPr/>
          <a:lstStyle/>
          <a:p>
            <a:r>
              <a:rPr lang="en-US" dirty="0"/>
              <a:t>Does a company have a plausible path to Net Zero based on current technologies? </a:t>
            </a:r>
          </a:p>
          <a:p>
            <a:r>
              <a:rPr lang="en-US" dirty="0"/>
              <a:t>Are a company’s assumptions about availability and cost of offsets physically and economically plausible?  Is the validity of these assumptions monitored?</a:t>
            </a:r>
          </a:p>
          <a:p>
            <a:r>
              <a:rPr lang="en-US" dirty="0"/>
              <a:t>To what extent is a company’s Net Zero commitment caveated based on technological and economic considerations?  </a:t>
            </a:r>
          </a:p>
          <a:p>
            <a:r>
              <a:rPr lang="en-US" dirty="0"/>
              <a:t>Should a company explicitly identify risk factors that might prevent it from delivering on a Net Zero commitment? </a:t>
            </a:r>
          </a:p>
          <a:p>
            <a:r>
              <a:rPr lang="en-US" dirty="0"/>
              <a:t>Is it worth considering an explicit off-ramp from a Net Zero commitment, for example, based on developments beyond a company’s control?  </a:t>
            </a:r>
          </a:p>
          <a:p>
            <a:r>
              <a:rPr lang="en-US" dirty="0"/>
              <a:t>Are the assumptions underlying a company’s disclosures on non-</a:t>
            </a:r>
            <a:r>
              <a:rPr lang="en-US" dirty="0" err="1"/>
              <a:t>ESG</a:t>
            </a:r>
            <a:r>
              <a:rPr lang="en-US" dirty="0"/>
              <a:t> issues (financial performance, valuation of assets, etc.) consistent with its Net Zero commitment? </a:t>
            </a:r>
          </a:p>
        </p:txBody>
      </p:sp>
      <p:sp>
        <p:nvSpPr>
          <p:cNvPr id="5" name="Text Placeholder 4">
            <a:extLst>
              <a:ext uri="{FF2B5EF4-FFF2-40B4-BE49-F238E27FC236}">
                <a16:creationId xmlns:a16="http://schemas.microsoft.com/office/drawing/2014/main" id="{4705D4FD-BDCC-4EB7-A95B-DFB87DCE10B9}"/>
              </a:ext>
            </a:extLst>
          </p:cNvPr>
          <p:cNvSpPr>
            <a:spLocks noGrp="1"/>
          </p:cNvSpPr>
          <p:nvPr>
            <p:ph type="body" sz="quarter" idx="25"/>
          </p:nvPr>
        </p:nvSpPr>
        <p:spPr>
          <a:xfrm>
            <a:off x="508000" y="220908"/>
            <a:ext cx="6642149" cy="184666"/>
          </a:xfrm>
        </p:spPr>
        <p:txBody>
          <a:bodyPr/>
          <a:lstStyle/>
          <a:p>
            <a:r>
              <a:rPr lang="en-US" sz="1200" b="1" dirty="0">
                <a:effectLst/>
                <a:latin typeface="+mj-lt"/>
                <a:ea typeface="Calibri" panose="020F0502020204030204" pitchFamily="34" charset="0"/>
              </a:rPr>
              <a:t>Is Net Zero Right for You</a:t>
            </a:r>
            <a:endParaRPr lang="en-US" b="1" dirty="0">
              <a:effectLst/>
              <a:latin typeface="+mj-lt"/>
              <a:ea typeface="Calibri" panose="020F0502020204030204" pitchFamily="34" charset="0"/>
            </a:endParaRPr>
          </a:p>
        </p:txBody>
      </p:sp>
      <p:sp>
        <p:nvSpPr>
          <p:cNvPr id="4" name="Title 3">
            <a:extLst>
              <a:ext uri="{FF2B5EF4-FFF2-40B4-BE49-F238E27FC236}">
                <a16:creationId xmlns:a16="http://schemas.microsoft.com/office/drawing/2014/main" id="{40194769-5022-461F-99C4-346E8866B002}"/>
              </a:ext>
            </a:extLst>
          </p:cNvPr>
          <p:cNvSpPr>
            <a:spLocks noGrp="1"/>
          </p:cNvSpPr>
          <p:nvPr>
            <p:ph type="title"/>
          </p:nvPr>
        </p:nvSpPr>
        <p:spPr>
          <a:xfrm>
            <a:off x="498336" y="444417"/>
            <a:ext cx="10876949" cy="310116"/>
          </a:xfrm>
        </p:spPr>
        <p:txBody>
          <a:bodyPr/>
          <a:lstStyle/>
          <a:p>
            <a:r>
              <a:rPr lang="en-US" dirty="0"/>
              <a:t>Net Zero Litigation – what might the issues be?</a:t>
            </a:r>
          </a:p>
        </p:txBody>
      </p:sp>
    </p:spTree>
    <p:extLst>
      <p:ext uri="{BB962C8B-B14F-4D97-AF65-F5344CB8AC3E}">
        <p14:creationId xmlns:p14="http://schemas.microsoft.com/office/powerpoint/2010/main" val="3675167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4CF235-A511-4D56-B591-37AD1FA7DCAF}"/>
              </a:ext>
            </a:extLst>
          </p:cNvPr>
          <p:cNvSpPr>
            <a:spLocks noGrp="1"/>
          </p:cNvSpPr>
          <p:nvPr>
            <p:ph type="body" sz="quarter" idx="14"/>
          </p:nvPr>
        </p:nvSpPr>
        <p:spPr/>
        <p:txBody>
          <a:bodyPr/>
          <a:lstStyle/>
          <a:p>
            <a:r>
              <a:rPr lang="en-US" sz="2800" b="1" dirty="0">
                <a:effectLst/>
                <a:latin typeface="+mj-lt"/>
                <a:ea typeface="Calibri" panose="020F0502020204030204" pitchFamily="34" charset="0"/>
              </a:rPr>
              <a:t>Understanding Greenwashing</a:t>
            </a:r>
            <a:endParaRPr lang="en-US" b="1" dirty="0">
              <a:effectLst/>
              <a:latin typeface="+mj-lt"/>
              <a:ea typeface="Calibri" panose="020F0502020204030204" pitchFamily="34" charset="0"/>
            </a:endParaRPr>
          </a:p>
          <a:p>
            <a:endParaRPr lang="en-US" dirty="0"/>
          </a:p>
        </p:txBody>
      </p:sp>
      <p:sp>
        <p:nvSpPr>
          <p:cNvPr id="5" name="Text Placeholder 4">
            <a:extLst>
              <a:ext uri="{FF2B5EF4-FFF2-40B4-BE49-F238E27FC236}">
                <a16:creationId xmlns:a16="http://schemas.microsoft.com/office/drawing/2014/main" id="{21EF6978-76D0-4963-8EF3-0FEF207845BB}"/>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3990917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5AB2B0-EC40-4B06-9243-E45C2BCB4B8C}"/>
              </a:ext>
            </a:extLst>
          </p:cNvPr>
          <p:cNvSpPr>
            <a:spLocks noGrp="1"/>
          </p:cNvSpPr>
          <p:nvPr>
            <p:ph type="body" sz="quarter" idx="26"/>
          </p:nvPr>
        </p:nvSpPr>
        <p:spPr>
          <a:xfrm>
            <a:off x="507999" y="1417606"/>
            <a:ext cx="10763565" cy="2882790"/>
          </a:xfrm>
        </p:spPr>
        <p:txBody>
          <a:bodyPr/>
          <a:lstStyle/>
          <a:p>
            <a:r>
              <a:rPr lang="en-US" dirty="0"/>
              <a:t>Legal risks are impossible to entirely avoid; manage and plan accordingly</a:t>
            </a:r>
          </a:p>
          <a:p>
            <a:r>
              <a:rPr lang="en-US" dirty="0"/>
              <a:t>Most of the risks associated with a Net Zero commitment appear manageable if the disclosure is appropriately caveated, a company maintains evidence that it has a plausible path to get there (even if delivery is uncertain), and the commitment explicitly addresses potential changes in course. </a:t>
            </a:r>
          </a:p>
          <a:p>
            <a:r>
              <a:rPr lang="en-US" dirty="0"/>
              <a:t>Managing these issues now will reduce risk if there is later controversy regarding the basis for, or accuracy of, a company’s statements regarding Net Zero.</a:t>
            </a:r>
          </a:p>
          <a:p>
            <a:r>
              <a:rPr lang="en-US" dirty="0"/>
              <a:t>Message internally now so that stakeholders understand risks </a:t>
            </a:r>
          </a:p>
          <a:p>
            <a:endParaRPr lang="en-US" dirty="0"/>
          </a:p>
        </p:txBody>
      </p:sp>
      <p:sp>
        <p:nvSpPr>
          <p:cNvPr id="5" name="Text Placeholder 4">
            <a:extLst>
              <a:ext uri="{FF2B5EF4-FFF2-40B4-BE49-F238E27FC236}">
                <a16:creationId xmlns:a16="http://schemas.microsoft.com/office/drawing/2014/main" id="{4705D4FD-BDCC-4EB7-A95B-DFB87DCE10B9}"/>
              </a:ext>
            </a:extLst>
          </p:cNvPr>
          <p:cNvSpPr>
            <a:spLocks noGrp="1"/>
          </p:cNvSpPr>
          <p:nvPr>
            <p:ph type="body" sz="quarter" idx="25"/>
          </p:nvPr>
        </p:nvSpPr>
        <p:spPr>
          <a:xfrm>
            <a:off x="508000" y="195741"/>
            <a:ext cx="6642149" cy="184666"/>
          </a:xfrm>
        </p:spPr>
        <p:txBody>
          <a:bodyPr/>
          <a:lstStyle/>
          <a:p>
            <a:r>
              <a:rPr lang="en-US" sz="1200" b="1" dirty="0">
                <a:effectLst/>
                <a:latin typeface="+mj-lt"/>
                <a:ea typeface="Calibri" panose="020F0502020204030204" pitchFamily="34" charset="0"/>
              </a:rPr>
              <a:t>Is Net Zero Right for You</a:t>
            </a:r>
            <a:endParaRPr lang="en-US" b="1" dirty="0">
              <a:effectLst/>
              <a:latin typeface="+mj-lt"/>
              <a:ea typeface="Calibri" panose="020F0502020204030204" pitchFamily="34" charset="0"/>
            </a:endParaRPr>
          </a:p>
        </p:txBody>
      </p:sp>
      <p:sp>
        <p:nvSpPr>
          <p:cNvPr id="4" name="Title 3">
            <a:extLst>
              <a:ext uri="{FF2B5EF4-FFF2-40B4-BE49-F238E27FC236}">
                <a16:creationId xmlns:a16="http://schemas.microsoft.com/office/drawing/2014/main" id="{40194769-5022-461F-99C4-346E8866B002}"/>
              </a:ext>
            </a:extLst>
          </p:cNvPr>
          <p:cNvSpPr>
            <a:spLocks noGrp="1"/>
          </p:cNvSpPr>
          <p:nvPr>
            <p:ph type="title"/>
          </p:nvPr>
        </p:nvSpPr>
        <p:spPr>
          <a:xfrm>
            <a:off x="498336" y="435365"/>
            <a:ext cx="10876949" cy="310116"/>
          </a:xfrm>
        </p:spPr>
        <p:txBody>
          <a:bodyPr/>
          <a:lstStyle/>
          <a:p>
            <a:r>
              <a:rPr lang="en-US" dirty="0"/>
              <a:t>Net Zero Commitments – our bottom line regarding enforcement risk</a:t>
            </a:r>
          </a:p>
        </p:txBody>
      </p:sp>
      <p:pic>
        <p:nvPicPr>
          <p:cNvPr id="1028" name="Picture 4" descr="Voters caught in the crossfire - The Boston Globe">
            <a:extLst>
              <a:ext uri="{FF2B5EF4-FFF2-40B4-BE49-F238E27FC236}">
                <a16:creationId xmlns:a16="http://schemas.microsoft.com/office/drawing/2014/main" id="{89D5D8C3-3DD4-6330-49E1-12208D1B1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912" y="3706228"/>
            <a:ext cx="4343039" cy="295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949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E7755E-B4BE-486F-B93D-4FC52E753887}"/>
              </a:ext>
            </a:extLst>
          </p:cNvPr>
          <p:cNvSpPr>
            <a:spLocks noGrp="1"/>
          </p:cNvSpPr>
          <p:nvPr>
            <p:ph type="title"/>
          </p:nvPr>
        </p:nvSpPr>
        <p:spPr/>
        <p:txBody>
          <a:bodyPr/>
          <a:lstStyle/>
          <a:p>
            <a:r>
              <a:rPr lang="en-US" dirty="0"/>
              <a:t>Takeaways from the SEC Division of Examination April 2021 </a:t>
            </a:r>
            <a:br>
              <a:rPr lang="en-US" dirty="0"/>
            </a:br>
            <a:r>
              <a:rPr lang="en-US" dirty="0"/>
              <a:t>Risk Alert on Avoiding Greenwashing</a:t>
            </a:r>
          </a:p>
        </p:txBody>
      </p:sp>
      <p:sp>
        <p:nvSpPr>
          <p:cNvPr id="2" name="Text Placeholder 1">
            <a:extLst>
              <a:ext uri="{FF2B5EF4-FFF2-40B4-BE49-F238E27FC236}">
                <a16:creationId xmlns:a16="http://schemas.microsoft.com/office/drawing/2014/main" id="{D815FB9B-EF85-4E3B-9995-555730E2CF51}"/>
              </a:ext>
            </a:extLst>
          </p:cNvPr>
          <p:cNvSpPr>
            <a:spLocks noGrp="1"/>
          </p:cNvSpPr>
          <p:nvPr>
            <p:ph type="body" sz="quarter" idx="26"/>
          </p:nvPr>
        </p:nvSpPr>
        <p:spPr>
          <a:xfrm>
            <a:off x="508499" y="1349829"/>
            <a:ext cx="9370540" cy="5001084"/>
          </a:xfrm>
        </p:spPr>
        <p:txBody>
          <a:bodyPr/>
          <a:lstStyle/>
          <a:p>
            <a:pPr marL="342900" indent="-342900">
              <a:spcAft>
                <a:spcPts val="500"/>
              </a:spcAft>
              <a:buFont typeface="+mj-lt"/>
              <a:buAutoNum type="arabicPeriod"/>
            </a:pPr>
            <a:r>
              <a:rPr lang="en-US" sz="1600" b="1" dirty="0"/>
              <a:t>Standardization of terms</a:t>
            </a:r>
            <a:r>
              <a:rPr lang="en-US" sz="1600" dirty="0"/>
              <a:t>.  Ensure the company’s marketing and disclosure practices demonstrate a clear, standardized understanding of “</a:t>
            </a:r>
            <a:r>
              <a:rPr lang="en-US" sz="1600" dirty="0" err="1"/>
              <a:t>ESG</a:t>
            </a:r>
            <a:r>
              <a:rPr lang="en-US" sz="1600" dirty="0"/>
              <a:t>” and utilize consistent terminology to avoid misrepresentation, whether through false and misleading statements or simple confusion. Relatedly, substantiate the claims the company makes to include documentation (g., research, selection, monitoring, and, where applicable, due diligence), clear records, and robust written policies and procedures.</a:t>
            </a:r>
          </a:p>
          <a:p>
            <a:pPr marL="342900" indent="-342900">
              <a:spcAft>
                <a:spcPts val="500"/>
              </a:spcAft>
              <a:buFont typeface="+mj-lt"/>
              <a:buAutoNum type="arabicPeriod"/>
            </a:pPr>
            <a:r>
              <a:rPr lang="en-US" sz="1600" b="1" dirty="0"/>
              <a:t>Be transparent as to the company’s </a:t>
            </a:r>
            <a:r>
              <a:rPr lang="en-US" sz="1600" b="1" dirty="0" err="1"/>
              <a:t>ESG</a:t>
            </a:r>
            <a:r>
              <a:rPr lang="en-US" sz="1600" b="1" dirty="0"/>
              <a:t> strategy</a:t>
            </a:r>
            <a:r>
              <a:rPr lang="en-US" sz="1600" dirty="0"/>
              <a:t>. Make it clear to investors how </a:t>
            </a:r>
            <a:r>
              <a:rPr lang="en-US" sz="1600" dirty="0" err="1"/>
              <a:t>ESG</a:t>
            </a:r>
            <a:r>
              <a:rPr lang="en-US" sz="1600" dirty="0"/>
              <a:t> informs company decisions and how those metrics are measured. </a:t>
            </a:r>
          </a:p>
          <a:p>
            <a:pPr marL="342900" indent="-342900">
              <a:spcAft>
                <a:spcPts val="500"/>
              </a:spcAft>
              <a:buFont typeface="+mj-lt"/>
              <a:buAutoNum type="arabicPeriod"/>
            </a:pPr>
            <a:r>
              <a:rPr lang="en-US" sz="1600" b="1" dirty="0"/>
              <a:t>Be consistent</a:t>
            </a:r>
            <a:r>
              <a:rPr lang="en-US" sz="1600" dirty="0"/>
              <a:t>. Align disclosures concerning </a:t>
            </a:r>
            <a:r>
              <a:rPr lang="en-US" sz="1600" dirty="0" err="1"/>
              <a:t>ESG</a:t>
            </a:r>
            <a:r>
              <a:rPr lang="en-US" sz="1600" dirty="0"/>
              <a:t> approaches and strategies, as well as between actual company practice and marketing. Equally important: ensure that marketing, practices, and disclosures are updated as </a:t>
            </a:r>
            <a:r>
              <a:rPr lang="en-US" sz="1600" dirty="0" err="1"/>
              <a:t>ESG</a:t>
            </a:r>
            <a:r>
              <a:rPr lang="en-US" sz="1600" dirty="0"/>
              <a:t> strategies, approaches, and investing develop.</a:t>
            </a:r>
          </a:p>
          <a:p>
            <a:pPr marL="342900" indent="-342900">
              <a:spcAft>
                <a:spcPts val="500"/>
              </a:spcAft>
              <a:buFont typeface="+mj-lt"/>
              <a:buAutoNum type="arabicPeriod"/>
            </a:pPr>
            <a:r>
              <a:rPr lang="en-US" sz="1600" b="1" dirty="0"/>
              <a:t>Evaluate and adjust internal compliance and controls to adequately address </a:t>
            </a:r>
            <a:r>
              <a:rPr lang="en-US" sz="1600" b="1" dirty="0" err="1"/>
              <a:t>ESG</a:t>
            </a:r>
            <a:r>
              <a:rPr lang="en-US" sz="1600" b="1" dirty="0"/>
              <a:t> issues</a:t>
            </a:r>
            <a:r>
              <a:rPr lang="en-US" sz="1600" dirty="0"/>
              <a:t>. A company should develop, implement, and update all applicable policies and procedures regarding its </a:t>
            </a:r>
            <a:r>
              <a:rPr lang="en-US" sz="1600" dirty="0" err="1"/>
              <a:t>ESG</a:t>
            </a:r>
            <a:r>
              <a:rPr lang="en-US" sz="1600" dirty="0"/>
              <a:t> strategies to address, as appropriate, investing, analyses, processes, monitoring, and compliance. Additionally, a company’s internal compliance should ensure accuracy and consistency is present across management practices and </a:t>
            </a:r>
            <a:r>
              <a:rPr lang="en-US" sz="1600" dirty="0" err="1"/>
              <a:t>ESG</a:t>
            </a:r>
            <a:r>
              <a:rPr lang="en-US" sz="1600" dirty="0"/>
              <a:t>-related disclosures.</a:t>
            </a:r>
          </a:p>
          <a:p>
            <a:pPr marL="342900" indent="-342900">
              <a:spcAft>
                <a:spcPts val="500"/>
              </a:spcAft>
              <a:buFont typeface="+mj-lt"/>
              <a:buAutoNum type="arabicPeriod"/>
            </a:pPr>
            <a:r>
              <a:rPr lang="en-US" sz="1600" b="1" dirty="0"/>
              <a:t>Educate personnel</a:t>
            </a:r>
            <a:r>
              <a:rPr lang="en-US" sz="1600" dirty="0"/>
              <a:t>. The importance of training a company’s personnel on relevant </a:t>
            </a:r>
            <a:r>
              <a:rPr lang="en-US" sz="1600" dirty="0" err="1"/>
              <a:t>ESG</a:t>
            </a:r>
            <a:r>
              <a:rPr lang="en-US" sz="1600" dirty="0"/>
              <a:t> issues, such as disclosures, cannot be overstated. Knowledge is key here.</a:t>
            </a:r>
          </a:p>
          <a:p>
            <a:pPr>
              <a:spcAft>
                <a:spcPts val="500"/>
              </a:spcAft>
              <a:buClrTx/>
            </a:pPr>
            <a:endParaRPr lang="en-US" sz="1600" dirty="0"/>
          </a:p>
        </p:txBody>
      </p:sp>
      <p:pic>
        <p:nvPicPr>
          <p:cNvPr id="9" name="Picture 8">
            <a:extLst>
              <a:ext uri="{FF2B5EF4-FFF2-40B4-BE49-F238E27FC236}">
                <a16:creationId xmlns:a16="http://schemas.microsoft.com/office/drawing/2014/main" id="{84EBFD7F-A299-4DFA-A864-E48EA30C80D3}"/>
              </a:ext>
            </a:extLst>
          </p:cNvPr>
          <p:cNvPicPr>
            <a:picLocks noChangeAspect="1"/>
          </p:cNvPicPr>
          <p:nvPr/>
        </p:nvPicPr>
        <p:blipFill>
          <a:blip r:embed="rId3"/>
          <a:stretch>
            <a:fillRect/>
          </a:stretch>
        </p:blipFill>
        <p:spPr>
          <a:xfrm>
            <a:off x="9879039" y="1224792"/>
            <a:ext cx="1706156" cy="1516583"/>
          </a:xfrm>
          <a:prstGeom prst="rect">
            <a:avLst/>
          </a:prstGeom>
        </p:spPr>
      </p:pic>
    </p:spTree>
    <p:extLst>
      <p:ext uri="{BB962C8B-B14F-4D97-AF65-F5344CB8AC3E}">
        <p14:creationId xmlns:p14="http://schemas.microsoft.com/office/powerpoint/2010/main" val="3079010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4CF235-A511-4D56-B591-37AD1FA7DCAF}"/>
              </a:ext>
            </a:extLst>
          </p:cNvPr>
          <p:cNvSpPr>
            <a:spLocks noGrp="1"/>
          </p:cNvSpPr>
          <p:nvPr>
            <p:ph type="body" sz="quarter" idx="14"/>
          </p:nvPr>
        </p:nvSpPr>
        <p:spPr/>
        <p:txBody>
          <a:bodyPr/>
          <a:lstStyle/>
          <a:p>
            <a:r>
              <a:rPr lang="en-US" sz="2800" b="1" dirty="0">
                <a:effectLst/>
                <a:latin typeface="+mj-lt"/>
                <a:ea typeface="Calibri" panose="020F0502020204030204" pitchFamily="34" charset="0"/>
              </a:rPr>
              <a:t>Greenwashing and Net-Zero: What Does the Board Need to Know</a:t>
            </a:r>
            <a:endParaRPr lang="en-US" b="1" dirty="0">
              <a:effectLst/>
              <a:latin typeface="+mj-lt"/>
              <a:ea typeface="Calibri" panose="020F0502020204030204" pitchFamily="34" charset="0"/>
            </a:endParaRPr>
          </a:p>
          <a:p>
            <a:endParaRPr lang="en-US" dirty="0"/>
          </a:p>
        </p:txBody>
      </p:sp>
      <p:sp>
        <p:nvSpPr>
          <p:cNvPr id="5" name="Text Placeholder 4">
            <a:extLst>
              <a:ext uri="{FF2B5EF4-FFF2-40B4-BE49-F238E27FC236}">
                <a16:creationId xmlns:a16="http://schemas.microsoft.com/office/drawing/2014/main" id="{21EF6978-76D0-4963-8EF3-0FEF207845BB}"/>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672930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5AB2B0-EC40-4B06-9243-E45C2BCB4B8C}"/>
              </a:ext>
            </a:extLst>
          </p:cNvPr>
          <p:cNvSpPr>
            <a:spLocks noGrp="1"/>
          </p:cNvSpPr>
          <p:nvPr>
            <p:ph type="body" sz="quarter" idx="26"/>
          </p:nvPr>
        </p:nvSpPr>
        <p:spPr/>
        <p:txBody>
          <a:bodyPr/>
          <a:lstStyle/>
          <a:p>
            <a:r>
              <a:rPr lang="en-US" dirty="0"/>
              <a:t>Strong governance oversight is essential to ensure that accountability for achieving net zero goals is incorporated throughout the company, </a:t>
            </a:r>
            <a:r>
              <a:rPr lang="en-US" i="1" u="sng" dirty="0"/>
              <a:t>starting from the top </a:t>
            </a:r>
          </a:p>
          <a:p>
            <a:r>
              <a:rPr lang="en-US" dirty="0"/>
              <a:t>Companies should ensure that governance frameworks are in place to enable decision-making on the basis of meeting long-term net zero ambitions </a:t>
            </a:r>
          </a:p>
          <a:p>
            <a:r>
              <a:rPr lang="en-US" dirty="0"/>
              <a:t>It is essential that those at the highest levels of the organization, </a:t>
            </a:r>
            <a:r>
              <a:rPr lang="en-US" i="1" dirty="0"/>
              <a:t>i.e.</a:t>
            </a:r>
            <a:r>
              <a:rPr lang="en-US" dirty="0"/>
              <a:t>, the company’s management and board of directors, bring a mix of informed perspectives that enable effective long-term decision-making regarding net zero commitments </a:t>
            </a:r>
          </a:p>
          <a:p>
            <a:r>
              <a:rPr lang="en-US" dirty="0"/>
              <a:t>Those at the highest levels of the company assume responsibility for delivering net zero transformation </a:t>
            </a:r>
          </a:p>
          <a:p>
            <a:pPr lvl="1"/>
            <a:r>
              <a:rPr lang="en-US" dirty="0"/>
              <a:t>Climate change and the net zero transition, is a foreseeable financial risk and opportunity within mainstream investment and planning horizons, so management and the board of directors should be accountable for the company’s net zero transition in the same way they are for other company decisions about long-term strategy </a:t>
            </a:r>
          </a:p>
          <a:p>
            <a:pPr lvl="1"/>
            <a:r>
              <a:rPr lang="en-US" dirty="0"/>
              <a:t>This will help ensure the long-term resilience, viability and success of the business</a:t>
            </a:r>
          </a:p>
          <a:p>
            <a:pPr marL="228600" lvl="1" indent="0">
              <a:buNone/>
            </a:pPr>
            <a:endParaRPr lang="en-US" sz="1800" dirty="0"/>
          </a:p>
        </p:txBody>
      </p:sp>
      <p:sp>
        <p:nvSpPr>
          <p:cNvPr id="5" name="Text Placeholder 4">
            <a:extLst>
              <a:ext uri="{FF2B5EF4-FFF2-40B4-BE49-F238E27FC236}">
                <a16:creationId xmlns:a16="http://schemas.microsoft.com/office/drawing/2014/main" id="{4705D4FD-BDCC-4EB7-A95B-DFB87DCE10B9}"/>
              </a:ext>
            </a:extLst>
          </p:cNvPr>
          <p:cNvSpPr>
            <a:spLocks noGrp="1"/>
          </p:cNvSpPr>
          <p:nvPr>
            <p:ph type="body" sz="quarter" idx="25"/>
          </p:nvPr>
        </p:nvSpPr>
        <p:spPr/>
        <p:txBody>
          <a:bodyPr/>
          <a:lstStyle/>
          <a:p>
            <a:r>
              <a:rPr lang="en-US" sz="1200" b="1" dirty="0">
                <a:effectLst/>
                <a:latin typeface="+mj-lt"/>
                <a:ea typeface="Calibri" panose="020F0502020204030204" pitchFamily="34" charset="0"/>
              </a:rPr>
              <a:t>What Does the Board Need to Know</a:t>
            </a:r>
          </a:p>
        </p:txBody>
      </p:sp>
      <p:sp>
        <p:nvSpPr>
          <p:cNvPr id="4" name="Title 3">
            <a:extLst>
              <a:ext uri="{FF2B5EF4-FFF2-40B4-BE49-F238E27FC236}">
                <a16:creationId xmlns:a16="http://schemas.microsoft.com/office/drawing/2014/main" id="{40194769-5022-461F-99C4-346E8866B002}"/>
              </a:ext>
            </a:extLst>
          </p:cNvPr>
          <p:cNvSpPr>
            <a:spLocks noGrp="1"/>
          </p:cNvSpPr>
          <p:nvPr>
            <p:ph type="title"/>
          </p:nvPr>
        </p:nvSpPr>
        <p:spPr/>
        <p:txBody>
          <a:bodyPr/>
          <a:lstStyle/>
          <a:p>
            <a:r>
              <a:rPr lang="en-US" dirty="0"/>
              <a:t>Net Zero Governance – General</a:t>
            </a:r>
          </a:p>
        </p:txBody>
      </p:sp>
    </p:spTree>
    <p:extLst>
      <p:ext uri="{BB962C8B-B14F-4D97-AF65-F5344CB8AC3E}">
        <p14:creationId xmlns:p14="http://schemas.microsoft.com/office/powerpoint/2010/main" val="1756973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5AB2B0-EC40-4B06-9243-E45C2BCB4B8C}"/>
              </a:ext>
            </a:extLst>
          </p:cNvPr>
          <p:cNvSpPr>
            <a:spLocks noGrp="1"/>
          </p:cNvSpPr>
          <p:nvPr>
            <p:ph type="body" sz="quarter" idx="26"/>
          </p:nvPr>
        </p:nvSpPr>
        <p:spPr>
          <a:xfrm>
            <a:off x="507999" y="1263702"/>
            <a:ext cx="11102753" cy="4905556"/>
          </a:xfrm>
        </p:spPr>
        <p:txBody>
          <a:bodyPr/>
          <a:lstStyle/>
          <a:p>
            <a:r>
              <a:rPr lang="en-US" dirty="0"/>
              <a:t>Incorporating Net Zero into the Board’s Oversight Duties</a:t>
            </a:r>
          </a:p>
          <a:p>
            <a:pPr lvl="1"/>
            <a:r>
              <a:rPr lang="en-US" dirty="0"/>
              <a:t>Boards should ensure that net zero considerations systemically inform near-term and long-term strategic planning and decision-making processes</a:t>
            </a:r>
          </a:p>
          <a:p>
            <a:pPr lvl="1"/>
            <a:r>
              <a:rPr lang="en-US" dirty="0"/>
              <a:t>Boards should ensure that net zero considerations are embedded into the management of risks and opportunities across the company</a:t>
            </a:r>
          </a:p>
          <a:p>
            <a:r>
              <a:rPr lang="en-US" dirty="0"/>
              <a:t>Four Core Areas of Board Oversight of Net Zero</a:t>
            </a:r>
          </a:p>
          <a:p>
            <a:pPr lvl="1"/>
            <a:r>
              <a:rPr lang="en-US" dirty="0"/>
              <a:t>Understanding net zero risks and opportunities </a:t>
            </a:r>
          </a:p>
          <a:p>
            <a:pPr lvl="2"/>
            <a:r>
              <a:rPr lang="en-US" dirty="0"/>
              <a:t>Includes integrating net zero considerations into the company’s ERM and considering net zero opportunities and innovation </a:t>
            </a:r>
          </a:p>
          <a:p>
            <a:pPr lvl="1"/>
            <a:r>
              <a:rPr lang="en-US" dirty="0"/>
              <a:t>Understanding net zero in relation to the company’s strategy </a:t>
            </a:r>
          </a:p>
          <a:p>
            <a:pPr lvl="2"/>
            <a:r>
              <a:rPr lang="en-US" dirty="0"/>
              <a:t>Includes financing and investment needs; metrics, </a:t>
            </a:r>
            <a:r>
              <a:rPr lang="en-US" dirty="0" err="1"/>
              <a:t>KPIs</a:t>
            </a:r>
            <a:r>
              <a:rPr lang="en-US" dirty="0"/>
              <a:t>, and management incentives; key milestones and continuous assessment; and emissions in the value chain </a:t>
            </a:r>
          </a:p>
          <a:p>
            <a:pPr lvl="1"/>
            <a:r>
              <a:rPr lang="en-US" dirty="0"/>
              <a:t>Assessing the existing governance and oversight structure</a:t>
            </a:r>
          </a:p>
          <a:p>
            <a:pPr lvl="2"/>
            <a:r>
              <a:rPr lang="en-US" dirty="0"/>
              <a:t>Includes board and committee oversight responsibility, frequency and topics on the board agenda, board skills and expertise, board access to experts, continuous education, and management reporting to the board </a:t>
            </a:r>
          </a:p>
          <a:p>
            <a:pPr lvl="1"/>
            <a:r>
              <a:rPr lang="en-US" dirty="0"/>
              <a:t>Understanding the company’s reporting strategy </a:t>
            </a:r>
          </a:p>
          <a:p>
            <a:pPr lvl="2"/>
            <a:r>
              <a:rPr lang="en-US" dirty="0"/>
              <a:t>Includes voluntary and detailed disclosures, accountability and progress, data accuracy, systems processes and controls, and assurances  </a:t>
            </a:r>
            <a:endParaRPr lang="en-US" sz="1200" dirty="0"/>
          </a:p>
        </p:txBody>
      </p:sp>
      <p:sp>
        <p:nvSpPr>
          <p:cNvPr id="5" name="Text Placeholder 4">
            <a:extLst>
              <a:ext uri="{FF2B5EF4-FFF2-40B4-BE49-F238E27FC236}">
                <a16:creationId xmlns:a16="http://schemas.microsoft.com/office/drawing/2014/main" id="{4705D4FD-BDCC-4EB7-A95B-DFB87DCE10B9}"/>
              </a:ext>
            </a:extLst>
          </p:cNvPr>
          <p:cNvSpPr>
            <a:spLocks noGrp="1"/>
          </p:cNvSpPr>
          <p:nvPr>
            <p:ph type="body" sz="quarter" idx="25"/>
          </p:nvPr>
        </p:nvSpPr>
        <p:spPr/>
        <p:txBody>
          <a:bodyPr/>
          <a:lstStyle/>
          <a:p>
            <a:r>
              <a:rPr lang="en-US" sz="1200" b="1" dirty="0">
                <a:effectLst/>
                <a:latin typeface="+mj-lt"/>
                <a:ea typeface="Calibri" panose="020F0502020204030204" pitchFamily="34" charset="0"/>
              </a:rPr>
              <a:t>What Does the Board Need to Know</a:t>
            </a:r>
          </a:p>
        </p:txBody>
      </p:sp>
      <p:sp>
        <p:nvSpPr>
          <p:cNvPr id="4" name="Title 3">
            <a:extLst>
              <a:ext uri="{FF2B5EF4-FFF2-40B4-BE49-F238E27FC236}">
                <a16:creationId xmlns:a16="http://schemas.microsoft.com/office/drawing/2014/main" id="{40194769-5022-461F-99C4-346E8866B002}"/>
              </a:ext>
            </a:extLst>
          </p:cNvPr>
          <p:cNvSpPr>
            <a:spLocks noGrp="1"/>
          </p:cNvSpPr>
          <p:nvPr>
            <p:ph type="title"/>
          </p:nvPr>
        </p:nvSpPr>
        <p:spPr/>
        <p:txBody>
          <a:bodyPr/>
          <a:lstStyle/>
          <a:p>
            <a:r>
              <a:rPr lang="en-US" dirty="0"/>
              <a:t>Net Zero Governance – Board of Directors</a:t>
            </a:r>
          </a:p>
        </p:txBody>
      </p:sp>
    </p:spTree>
    <p:extLst>
      <p:ext uri="{BB962C8B-B14F-4D97-AF65-F5344CB8AC3E}">
        <p14:creationId xmlns:p14="http://schemas.microsoft.com/office/powerpoint/2010/main" val="2138833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7159D3E-BD71-4087-B380-A29CE6A6100A}"/>
              </a:ext>
            </a:extLst>
          </p:cNvPr>
          <p:cNvSpPr>
            <a:spLocks noGrp="1"/>
          </p:cNvSpPr>
          <p:nvPr>
            <p:ph type="body" sz="quarter" idx="26"/>
          </p:nvPr>
        </p:nvSpPr>
        <p:spPr/>
        <p:txBody>
          <a:bodyPr/>
          <a:lstStyle/>
          <a:p>
            <a:r>
              <a:rPr lang="en-US" dirty="0"/>
              <a:t>V&amp;E Profile </a:t>
            </a:r>
          </a:p>
        </p:txBody>
      </p:sp>
      <p:sp>
        <p:nvSpPr>
          <p:cNvPr id="7" name="Text Placeholder 6">
            <a:extLst>
              <a:ext uri="{FF2B5EF4-FFF2-40B4-BE49-F238E27FC236}">
                <a16:creationId xmlns:a16="http://schemas.microsoft.com/office/drawing/2014/main" id="{A2F265A5-D53C-491A-9B46-408D50CE13A4}"/>
              </a:ext>
            </a:extLst>
          </p:cNvPr>
          <p:cNvSpPr>
            <a:spLocks noGrp="1"/>
          </p:cNvSpPr>
          <p:nvPr>
            <p:ph type="body" sz="quarter" idx="27"/>
          </p:nvPr>
        </p:nvSpPr>
        <p:spPr/>
        <p:txBody>
          <a:bodyPr/>
          <a:lstStyle/>
          <a:p>
            <a:r>
              <a:rPr lang="en-US" dirty="0"/>
              <a:t>Matthew Dobbins</a:t>
            </a:r>
          </a:p>
        </p:txBody>
      </p:sp>
      <p:sp>
        <p:nvSpPr>
          <p:cNvPr id="2" name="Text Placeholder 1">
            <a:extLst>
              <a:ext uri="{FF2B5EF4-FFF2-40B4-BE49-F238E27FC236}">
                <a16:creationId xmlns:a16="http://schemas.microsoft.com/office/drawing/2014/main" id="{64F46100-1F4B-4C07-BE90-9B385F1D878B}"/>
              </a:ext>
            </a:extLst>
          </p:cNvPr>
          <p:cNvSpPr>
            <a:spLocks noGrp="1"/>
          </p:cNvSpPr>
          <p:nvPr>
            <p:ph type="body" sz="quarter" idx="25"/>
          </p:nvPr>
        </p:nvSpPr>
        <p:spPr/>
        <p:txBody>
          <a:bodyPr/>
          <a:lstStyle/>
          <a:p>
            <a:r>
              <a:rPr lang="en-US" dirty="0"/>
              <a:t>Houston │ +1.713.758.2026 │ mdobbins@velaw.com</a:t>
            </a:r>
          </a:p>
        </p:txBody>
      </p:sp>
      <p:sp>
        <p:nvSpPr>
          <p:cNvPr id="6" name="Text Placeholder 5">
            <a:extLst>
              <a:ext uri="{FF2B5EF4-FFF2-40B4-BE49-F238E27FC236}">
                <a16:creationId xmlns:a16="http://schemas.microsoft.com/office/drawing/2014/main" id="{C126E13E-5AC8-4A48-BB7F-3B6707D75633}"/>
              </a:ext>
            </a:extLst>
          </p:cNvPr>
          <p:cNvSpPr>
            <a:spLocks noGrp="1"/>
          </p:cNvSpPr>
          <p:nvPr>
            <p:ph type="body" sz="quarter" idx="28"/>
          </p:nvPr>
        </p:nvSpPr>
        <p:spPr/>
        <p:txBody>
          <a:bodyPr/>
          <a:lstStyle/>
          <a:p>
            <a:r>
              <a:rPr lang="en-US" dirty="0"/>
              <a:t>Partner — Environmental &amp; Natural Resources</a:t>
            </a:r>
          </a:p>
        </p:txBody>
      </p:sp>
      <p:sp>
        <p:nvSpPr>
          <p:cNvPr id="8" name="Text Placeholder 7">
            <a:extLst>
              <a:ext uri="{FF2B5EF4-FFF2-40B4-BE49-F238E27FC236}">
                <a16:creationId xmlns:a16="http://schemas.microsoft.com/office/drawing/2014/main" id="{C0CC565B-6816-40A9-B9C0-4A63BCFB34A3}"/>
              </a:ext>
            </a:extLst>
          </p:cNvPr>
          <p:cNvSpPr>
            <a:spLocks noGrp="1"/>
          </p:cNvSpPr>
          <p:nvPr>
            <p:ph type="body" sz="quarter" idx="29"/>
          </p:nvPr>
        </p:nvSpPr>
        <p:spPr/>
        <p:txBody>
          <a:bodyPr/>
          <a:lstStyle/>
          <a:p>
            <a:r>
              <a:rPr lang="en-US" sz="1100" dirty="0"/>
              <a:t>Matthew has a national practice spanning every major environmental statute, and has been recognized for his expertise in the areas of environmental litigation, regulation and transactional matters by the </a:t>
            </a:r>
            <a:r>
              <a:rPr lang="en-US" sz="1100" i="1" dirty="0"/>
              <a:t>Legal 500</a:t>
            </a:r>
            <a:r>
              <a:rPr lang="en-US" sz="1100" dirty="0"/>
              <a:t>. Matthew’s practice focuses on complex regulatory counseling, remedial issues, environmental litigation, navigating the energy transition, and environmental transactional matters. He has extensive experience advising clients engaged in low-carbon ventures, including permitting issues in connection with carbon capture and sequestration (CCS) projects, negative emissions projects, and renewable fuels and credits (e.g., EPA RFS and California </a:t>
            </a:r>
            <a:r>
              <a:rPr lang="en-US" sz="1100" dirty="0" err="1"/>
              <a:t>LCFS</a:t>
            </a:r>
            <a:r>
              <a:rPr lang="en-US" sz="1100" dirty="0"/>
              <a:t>). He also counsels clients on matters related to infrastructure development, including pipeline safety regulations. He routinely counsels private equity, financial institutions, and public and private company clients on environmental liabilities across an array of industries, including all segments of the oil and gas sector, renewable power and fuels, waste recycling and disposal, and the mining, chemicals, and paper industries.</a:t>
            </a:r>
          </a:p>
        </p:txBody>
      </p:sp>
      <p:sp>
        <p:nvSpPr>
          <p:cNvPr id="11" name="Rectangle 10">
            <a:extLst>
              <a:ext uri="{FF2B5EF4-FFF2-40B4-BE49-F238E27FC236}">
                <a16:creationId xmlns:a16="http://schemas.microsoft.com/office/drawing/2014/main" id="{C9490FC3-4E57-4C5F-8E10-B790B7BD3B8E}"/>
              </a:ext>
            </a:extLst>
          </p:cNvPr>
          <p:cNvSpPr/>
          <p:nvPr/>
        </p:nvSpPr>
        <p:spPr>
          <a:xfrm>
            <a:off x="-1480459" y="-8709"/>
            <a:ext cx="1445623" cy="9612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Use INSIGHT photo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(color)</a:t>
            </a:r>
          </a:p>
        </p:txBody>
      </p:sp>
      <p:pic>
        <p:nvPicPr>
          <p:cNvPr id="4" name="Picture Placeholder 3" descr="A person in a suit and tie&#10;&#10;Description automatically generated with medium confidence">
            <a:extLst>
              <a:ext uri="{FF2B5EF4-FFF2-40B4-BE49-F238E27FC236}">
                <a16:creationId xmlns:a16="http://schemas.microsoft.com/office/drawing/2014/main" id="{FA4C633C-4F68-B774-F4E2-7B97281CAE13}"/>
              </a:ext>
            </a:extLst>
          </p:cNvPr>
          <p:cNvPicPr>
            <a:picLocks noGrp="1" noChangeAspect="1"/>
          </p:cNvPicPr>
          <p:nvPr>
            <p:ph type="pic" sz="quarter" idx="30"/>
          </p:nvPr>
        </p:nvPicPr>
        <p:blipFill>
          <a:blip r:embed="rId2"/>
          <a:srcRect t="830" b="830"/>
          <a:stretch>
            <a:fillRect/>
          </a:stretch>
        </p:blipFill>
        <p:spPr>
          <a:xfrm>
            <a:off x="6604002" y="1739015"/>
            <a:ext cx="3854448" cy="3420360"/>
          </a:xfrm>
        </p:spPr>
      </p:pic>
    </p:spTree>
    <p:extLst>
      <p:ext uri="{BB962C8B-B14F-4D97-AF65-F5344CB8AC3E}">
        <p14:creationId xmlns:p14="http://schemas.microsoft.com/office/powerpoint/2010/main" val="1228436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7159D3E-BD71-4087-B380-A29CE6A6100A}"/>
              </a:ext>
            </a:extLst>
          </p:cNvPr>
          <p:cNvSpPr>
            <a:spLocks noGrp="1"/>
          </p:cNvSpPr>
          <p:nvPr>
            <p:ph type="body" sz="quarter" idx="26"/>
          </p:nvPr>
        </p:nvSpPr>
        <p:spPr/>
        <p:txBody>
          <a:bodyPr/>
          <a:lstStyle/>
          <a:p>
            <a:r>
              <a:rPr lang="en-US" dirty="0"/>
              <a:t>V&amp;E Profile </a:t>
            </a:r>
          </a:p>
        </p:txBody>
      </p:sp>
      <p:sp>
        <p:nvSpPr>
          <p:cNvPr id="7" name="Text Placeholder 6">
            <a:extLst>
              <a:ext uri="{FF2B5EF4-FFF2-40B4-BE49-F238E27FC236}">
                <a16:creationId xmlns:a16="http://schemas.microsoft.com/office/drawing/2014/main" id="{A2F265A5-D53C-491A-9B46-408D50CE13A4}"/>
              </a:ext>
            </a:extLst>
          </p:cNvPr>
          <p:cNvSpPr>
            <a:spLocks noGrp="1"/>
          </p:cNvSpPr>
          <p:nvPr>
            <p:ph type="body" sz="quarter" idx="27"/>
          </p:nvPr>
        </p:nvSpPr>
        <p:spPr/>
        <p:txBody>
          <a:bodyPr/>
          <a:lstStyle/>
          <a:p>
            <a:r>
              <a:rPr lang="en-US" dirty="0"/>
              <a:t>Jon Solorzano</a:t>
            </a:r>
          </a:p>
        </p:txBody>
      </p:sp>
      <p:sp>
        <p:nvSpPr>
          <p:cNvPr id="2" name="Text Placeholder 1">
            <a:extLst>
              <a:ext uri="{FF2B5EF4-FFF2-40B4-BE49-F238E27FC236}">
                <a16:creationId xmlns:a16="http://schemas.microsoft.com/office/drawing/2014/main" id="{64F46100-1F4B-4C07-BE90-9B385F1D878B}"/>
              </a:ext>
            </a:extLst>
          </p:cNvPr>
          <p:cNvSpPr>
            <a:spLocks noGrp="1"/>
          </p:cNvSpPr>
          <p:nvPr>
            <p:ph type="body" sz="quarter" idx="25"/>
          </p:nvPr>
        </p:nvSpPr>
        <p:spPr/>
        <p:txBody>
          <a:bodyPr/>
          <a:lstStyle/>
          <a:p>
            <a:r>
              <a:rPr lang="en-US" dirty="0"/>
              <a:t>Los Angeles │ +1.213.527.6427 │ jsolorzano@velaw.com</a:t>
            </a:r>
          </a:p>
        </p:txBody>
      </p:sp>
      <p:sp>
        <p:nvSpPr>
          <p:cNvPr id="6" name="Text Placeholder 5">
            <a:extLst>
              <a:ext uri="{FF2B5EF4-FFF2-40B4-BE49-F238E27FC236}">
                <a16:creationId xmlns:a16="http://schemas.microsoft.com/office/drawing/2014/main" id="{C126E13E-5AC8-4A48-BB7F-3B6707D75633}"/>
              </a:ext>
            </a:extLst>
          </p:cNvPr>
          <p:cNvSpPr>
            <a:spLocks noGrp="1"/>
          </p:cNvSpPr>
          <p:nvPr>
            <p:ph type="body" sz="quarter" idx="28"/>
          </p:nvPr>
        </p:nvSpPr>
        <p:spPr/>
        <p:txBody>
          <a:bodyPr/>
          <a:lstStyle/>
          <a:p>
            <a:r>
              <a:rPr lang="en-US" dirty="0"/>
              <a:t>Counsel — Environmental, Social &amp; Governance</a:t>
            </a:r>
          </a:p>
        </p:txBody>
      </p:sp>
      <p:sp>
        <p:nvSpPr>
          <p:cNvPr id="8" name="Text Placeholder 7">
            <a:extLst>
              <a:ext uri="{FF2B5EF4-FFF2-40B4-BE49-F238E27FC236}">
                <a16:creationId xmlns:a16="http://schemas.microsoft.com/office/drawing/2014/main" id="{C0CC565B-6816-40A9-B9C0-4A63BCFB34A3}"/>
              </a:ext>
            </a:extLst>
          </p:cNvPr>
          <p:cNvSpPr>
            <a:spLocks noGrp="1"/>
          </p:cNvSpPr>
          <p:nvPr>
            <p:ph type="body" sz="quarter" idx="29"/>
          </p:nvPr>
        </p:nvSpPr>
        <p:spPr/>
        <p:txBody>
          <a:bodyPr/>
          <a:lstStyle/>
          <a:p>
            <a:r>
              <a:rPr lang="en-US" sz="1100" dirty="0"/>
              <a:t>Jon’s practice focuses on advising public and private companies and their boards of directors and executive teams on matters and opportunities related to environmental, social and governance (</a:t>
            </a:r>
            <a:r>
              <a:rPr lang="en-US" sz="1100" dirty="0" err="1"/>
              <a:t>ESG</a:t>
            </a:r>
            <a:r>
              <a:rPr lang="en-US" sz="1100" dirty="0"/>
              <a:t>), corporate governance, sustainability considerations, shareholder activism, risk management, securities law and M&amp;A. As Senior Director, Legal and Corporate Development for The Clorox Company from 2015 through 2022, he helped build and manage a comprehensive </a:t>
            </a:r>
            <a:r>
              <a:rPr lang="en-US" sz="1100" dirty="0" err="1"/>
              <a:t>ESG</a:t>
            </a:r>
            <a:r>
              <a:rPr lang="en-US" sz="1100" dirty="0"/>
              <a:t> program and helped lead the company’s </a:t>
            </a:r>
            <a:r>
              <a:rPr lang="en-US" sz="1100" dirty="0" err="1"/>
              <a:t>ESG</a:t>
            </a:r>
            <a:r>
              <a:rPr lang="en-US" sz="1100" dirty="0"/>
              <a:t> strategy, stakeholder engagement and </a:t>
            </a:r>
            <a:r>
              <a:rPr lang="en-US" sz="1100" dirty="0" err="1"/>
              <a:t>ESG</a:t>
            </a:r>
            <a:r>
              <a:rPr lang="en-US" sz="1100" dirty="0"/>
              <a:t> reporting. He also helped establish and execute strategies around climate change, plastics and waste, supply chain transparency and diversity and inclusion. Jon advises clients, including public companies, on securities disclosure, corporate governance and compliance matters. Jon plays a strategic role in advising clients on a broad range of </a:t>
            </a:r>
            <a:r>
              <a:rPr lang="en-US" sz="1100" dirty="0" err="1"/>
              <a:t>ESG</a:t>
            </a:r>
            <a:r>
              <a:rPr lang="en-US" sz="1100" dirty="0"/>
              <a:t> issues and related risks, including the development of sustainability reporting, corporate </a:t>
            </a:r>
            <a:r>
              <a:rPr lang="en-US" sz="1100" dirty="0" err="1"/>
              <a:t>ESG</a:t>
            </a:r>
            <a:r>
              <a:rPr lang="en-US" sz="1100" dirty="0"/>
              <a:t> programs and governance oversight and the establishment of greenhouse gas (GHG) emissions reductions targets, plastics and waste goals, product safety and stewardship principles, and diversity and inclusion priorities. Jon’s valuable in-house background brings a unique and pragmatic perspective to clients assessing and incorporating </a:t>
            </a:r>
            <a:r>
              <a:rPr lang="en-US" sz="1100" dirty="0" err="1"/>
              <a:t>ESG</a:t>
            </a:r>
            <a:r>
              <a:rPr lang="en-US" sz="1100" dirty="0"/>
              <a:t> practices into their corporate strategies. He serves as Co-Head of </a:t>
            </a:r>
            <a:r>
              <a:rPr lang="en-US" sz="1100" dirty="0" err="1"/>
              <a:t>V&amp;E’s</a:t>
            </a:r>
            <a:r>
              <a:rPr lang="en-US" sz="1100" dirty="0"/>
              <a:t> </a:t>
            </a:r>
            <a:r>
              <a:rPr lang="en-US" sz="1100" dirty="0" err="1"/>
              <a:t>ESG</a:t>
            </a:r>
            <a:r>
              <a:rPr lang="en-US" sz="1100" dirty="0"/>
              <a:t> Taskforce.</a:t>
            </a:r>
          </a:p>
        </p:txBody>
      </p:sp>
      <p:sp>
        <p:nvSpPr>
          <p:cNvPr id="11" name="Rectangle 10">
            <a:extLst>
              <a:ext uri="{FF2B5EF4-FFF2-40B4-BE49-F238E27FC236}">
                <a16:creationId xmlns:a16="http://schemas.microsoft.com/office/drawing/2014/main" id="{C9490FC3-4E57-4C5F-8E10-B790B7BD3B8E}"/>
              </a:ext>
            </a:extLst>
          </p:cNvPr>
          <p:cNvSpPr/>
          <p:nvPr/>
        </p:nvSpPr>
        <p:spPr>
          <a:xfrm>
            <a:off x="-1480459" y="-8709"/>
            <a:ext cx="1445623" cy="9612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Use INSIGHT photo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(color)</a:t>
            </a:r>
          </a:p>
        </p:txBody>
      </p:sp>
      <p:pic>
        <p:nvPicPr>
          <p:cNvPr id="4" name="Picture Placeholder 3">
            <a:extLst>
              <a:ext uri="{FF2B5EF4-FFF2-40B4-BE49-F238E27FC236}">
                <a16:creationId xmlns:a16="http://schemas.microsoft.com/office/drawing/2014/main" id="{FA4C633C-4F68-B774-F4E2-7B97281CAE13}"/>
              </a:ext>
            </a:extLst>
          </p:cNvPr>
          <p:cNvPicPr>
            <a:picLocks noGrp="1" noChangeAspect="1"/>
          </p:cNvPicPr>
          <p:nvPr>
            <p:ph type="pic" sz="quarter" idx="30"/>
          </p:nvPr>
        </p:nvPicPr>
        <p:blipFill>
          <a:blip r:embed="rId2">
            <a:extLst>
              <a:ext uri="{28A0092B-C50C-407E-A947-70E740481C1C}">
                <a14:useLocalDpi xmlns:a14="http://schemas.microsoft.com/office/drawing/2010/main" val="0"/>
              </a:ext>
            </a:extLst>
          </a:blip>
          <a:srcRect t="3782" b="3782"/>
          <a:stretch/>
        </p:blipFill>
        <p:spPr>
          <a:xfrm>
            <a:off x="6604002" y="1739015"/>
            <a:ext cx="3854448" cy="3420360"/>
          </a:xfrm>
        </p:spPr>
      </p:pic>
    </p:spTree>
    <p:extLst>
      <p:ext uri="{BB962C8B-B14F-4D97-AF65-F5344CB8AC3E}">
        <p14:creationId xmlns:p14="http://schemas.microsoft.com/office/powerpoint/2010/main" val="971457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7159D3E-BD71-4087-B380-A29CE6A6100A}"/>
              </a:ext>
            </a:extLst>
          </p:cNvPr>
          <p:cNvSpPr>
            <a:spLocks noGrp="1"/>
          </p:cNvSpPr>
          <p:nvPr>
            <p:ph type="body" sz="quarter" idx="26"/>
          </p:nvPr>
        </p:nvSpPr>
        <p:spPr/>
        <p:txBody>
          <a:bodyPr/>
          <a:lstStyle/>
          <a:p>
            <a:r>
              <a:rPr lang="en-US" dirty="0"/>
              <a:t>V&amp;E Profile </a:t>
            </a:r>
          </a:p>
        </p:txBody>
      </p:sp>
      <p:sp>
        <p:nvSpPr>
          <p:cNvPr id="7" name="Text Placeholder 6">
            <a:extLst>
              <a:ext uri="{FF2B5EF4-FFF2-40B4-BE49-F238E27FC236}">
                <a16:creationId xmlns:a16="http://schemas.microsoft.com/office/drawing/2014/main" id="{A2F265A5-D53C-491A-9B46-408D50CE13A4}"/>
              </a:ext>
            </a:extLst>
          </p:cNvPr>
          <p:cNvSpPr>
            <a:spLocks noGrp="1"/>
          </p:cNvSpPr>
          <p:nvPr>
            <p:ph type="body" sz="quarter" idx="27"/>
          </p:nvPr>
        </p:nvSpPr>
        <p:spPr/>
        <p:txBody>
          <a:bodyPr/>
          <a:lstStyle/>
          <a:p>
            <a:r>
              <a:rPr lang="en-US" dirty="0"/>
              <a:t>Corinne Snow</a:t>
            </a:r>
          </a:p>
        </p:txBody>
      </p:sp>
      <p:sp>
        <p:nvSpPr>
          <p:cNvPr id="2" name="Text Placeholder 1">
            <a:extLst>
              <a:ext uri="{FF2B5EF4-FFF2-40B4-BE49-F238E27FC236}">
                <a16:creationId xmlns:a16="http://schemas.microsoft.com/office/drawing/2014/main" id="{64F46100-1F4B-4C07-BE90-9B385F1D878B}"/>
              </a:ext>
            </a:extLst>
          </p:cNvPr>
          <p:cNvSpPr>
            <a:spLocks noGrp="1"/>
          </p:cNvSpPr>
          <p:nvPr>
            <p:ph type="body" sz="quarter" idx="25"/>
          </p:nvPr>
        </p:nvSpPr>
        <p:spPr/>
        <p:txBody>
          <a:bodyPr/>
          <a:lstStyle/>
          <a:p>
            <a:r>
              <a:rPr lang="en-US" sz="1200" dirty="0"/>
              <a:t>Washington │ +1.212.237.0157 │ csnow@velaw.com</a:t>
            </a:r>
          </a:p>
        </p:txBody>
      </p:sp>
      <p:sp>
        <p:nvSpPr>
          <p:cNvPr id="6" name="Text Placeholder 5">
            <a:extLst>
              <a:ext uri="{FF2B5EF4-FFF2-40B4-BE49-F238E27FC236}">
                <a16:creationId xmlns:a16="http://schemas.microsoft.com/office/drawing/2014/main" id="{C126E13E-5AC8-4A48-BB7F-3B6707D75633}"/>
              </a:ext>
            </a:extLst>
          </p:cNvPr>
          <p:cNvSpPr>
            <a:spLocks noGrp="1"/>
          </p:cNvSpPr>
          <p:nvPr>
            <p:ph type="body" sz="quarter" idx="28"/>
          </p:nvPr>
        </p:nvSpPr>
        <p:spPr/>
        <p:txBody>
          <a:bodyPr/>
          <a:lstStyle/>
          <a:p>
            <a:r>
              <a:rPr lang="en-US" dirty="0"/>
              <a:t>Counsel — Environmental, Social &amp; Governance</a:t>
            </a:r>
          </a:p>
        </p:txBody>
      </p:sp>
      <p:sp>
        <p:nvSpPr>
          <p:cNvPr id="8" name="Text Placeholder 7">
            <a:extLst>
              <a:ext uri="{FF2B5EF4-FFF2-40B4-BE49-F238E27FC236}">
                <a16:creationId xmlns:a16="http://schemas.microsoft.com/office/drawing/2014/main" id="{C0CC565B-6816-40A9-B9C0-4A63BCFB34A3}"/>
              </a:ext>
            </a:extLst>
          </p:cNvPr>
          <p:cNvSpPr>
            <a:spLocks noGrp="1"/>
          </p:cNvSpPr>
          <p:nvPr>
            <p:ph type="body" sz="quarter" idx="29"/>
          </p:nvPr>
        </p:nvSpPr>
        <p:spPr/>
        <p:txBody>
          <a:bodyPr/>
          <a:lstStyle/>
          <a:p>
            <a:r>
              <a:rPr lang="en-US" sz="1100" dirty="0"/>
              <a:t>Corinne helps clients understand how their environmental and climate disclosures will interact with existing and forthcoming regulatory requirements and how to limit legal liability risks related to those disclosures. With a strong background in litigation challenging or defending federal regulations, advising on regulatory compliance, internal investigations, and defense against government investigations and enforcement actions, she provides clients with practical advice on how to prepare for and shape new regulations, how to distill and effectively communicate requirements within an organization, and how to manage communications with regulators. Corinne spent several years in the U.S. Department of Justice, including as the Chief of Staff for the Environment and Natural Resource Division where she was involved in formulating the defense of numerous federal regulations, agency decisions, and permits for infrastructure projects. She also worked closely with the General Counsel’s Offices for EPA, Departments of Interior, Defense, Energy, Commerce, and Agriculture, as well as the White House and Counsel on Environmental Quality to advise high-ranking officials on policy and litigation risks associated with the environmental, climate, and natural resource laws. She is a leading member of </a:t>
            </a:r>
            <a:r>
              <a:rPr lang="en-US" sz="1100" dirty="0" err="1"/>
              <a:t>V&amp;E’s</a:t>
            </a:r>
            <a:r>
              <a:rPr lang="en-US" sz="1100" dirty="0"/>
              <a:t> PFAS Task Force.</a:t>
            </a:r>
          </a:p>
        </p:txBody>
      </p:sp>
      <p:sp>
        <p:nvSpPr>
          <p:cNvPr id="11" name="Rectangle 10">
            <a:extLst>
              <a:ext uri="{FF2B5EF4-FFF2-40B4-BE49-F238E27FC236}">
                <a16:creationId xmlns:a16="http://schemas.microsoft.com/office/drawing/2014/main" id="{C9490FC3-4E57-4C5F-8E10-B790B7BD3B8E}"/>
              </a:ext>
            </a:extLst>
          </p:cNvPr>
          <p:cNvSpPr/>
          <p:nvPr/>
        </p:nvSpPr>
        <p:spPr>
          <a:xfrm>
            <a:off x="-1480459" y="-8709"/>
            <a:ext cx="1445623" cy="9612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Use INSIGHT photo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(color)</a:t>
            </a:r>
          </a:p>
        </p:txBody>
      </p:sp>
      <p:pic>
        <p:nvPicPr>
          <p:cNvPr id="4" name="Picture Placeholder 3">
            <a:extLst>
              <a:ext uri="{FF2B5EF4-FFF2-40B4-BE49-F238E27FC236}">
                <a16:creationId xmlns:a16="http://schemas.microsoft.com/office/drawing/2014/main" id="{FA4C633C-4F68-B774-F4E2-7B97281CAE13}"/>
              </a:ext>
            </a:extLst>
          </p:cNvPr>
          <p:cNvPicPr>
            <a:picLocks noGrp="1" noChangeAspect="1"/>
          </p:cNvPicPr>
          <p:nvPr>
            <p:ph type="pic" sz="quarter" idx="30"/>
          </p:nvPr>
        </p:nvPicPr>
        <p:blipFill>
          <a:blip r:embed="rId2">
            <a:extLst>
              <a:ext uri="{28A0092B-C50C-407E-A947-70E740481C1C}">
                <a14:useLocalDpi xmlns:a14="http://schemas.microsoft.com/office/drawing/2010/main" val="0"/>
              </a:ext>
            </a:extLst>
          </a:blip>
          <a:srcRect t="3782" b="3782"/>
          <a:stretch/>
        </p:blipFill>
        <p:spPr>
          <a:xfrm>
            <a:off x="6604002" y="1739015"/>
            <a:ext cx="3854448" cy="3420360"/>
          </a:xfrm>
        </p:spPr>
      </p:pic>
    </p:spTree>
    <p:extLst>
      <p:ext uri="{BB962C8B-B14F-4D97-AF65-F5344CB8AC3E}">
        <p14:creationId xmlns:p14="http://schemas.microsoft.com/office/powerpoint/2010/main" val="2852343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5AB2B0-EC40-4B06-9243-E45C2BCB4B8C}"/>
              </a:ext>
            </a:extLst>
          </p:cNvPr>
          <p:cNvSpPr>
            <a:spLocks noGrp="1"/>
          </p:cNvSpPr>
          <p:nvPr>
            <p:ph type="body" sz="quarter" idx="26"/>
          </p:nvPr>
        </p:nvSpPr>
        <p:spPr>
          <a:xfrm>
            <a:off x="508000" y="1417606"/>
            <a:ext cx="8056880" cy="4905556"/>
          </a:xfrm>
        </p:spPr>
        <p:txBody>
          <a:bodyPr/>
          <a:lstStyle/>
          <a:p>
            <a:r>
              <a:rPr lang="en-US" dirty="0"/>
              <a:t>The concept of “greenwashing” refers to false or misleading statements about the environmental impacts or sustainability of a particular practice or activity</a:t>
            </a:r>
          </a:p>
          <a:p>
            <a:pPr lvl="1"/>
            <a:r>
              <a:rPr lang="en-US" dirty="0"/>
              <a:t>It does not need to be tied to a specific product, but can relate to broader corporate positioning around sustainability or other ESG matters</a:t>
            </a:r>
          </a:p>
          <a:p>
            <a:r>
              <a:rPr lang="en-US" dirty="0"/>
              <a:t>“Green” claims are of importance to stakeholders who increasingly seek to align their purchase choices with companies that share their values</a:t>
            </a:r>
          </a:p>
          <a:p>
            <a:r>
              <a:rPr lang="en-US" dirty="0"/>
              <a:t>Companies are feeling increasing pressure by shareholders and other stakeholders to tout green bona fides, but this leads to risks</a:t>
            </a:r>
          </a:p>
          <a:p>
            <a:pPr lvl="1"/>
            <a:r>
              <a:rPr lang="en-US" dirty="0"/>
              <a:t>Even if well-meaning, companies face difficulties in producing and accessing relevant, high-quality sustainability data </a:t>
            </a:r>
          </a:p>
          <a:p>
            <a:pPr lvl="1"/>
            <a:r>
              <a:rPr lang="en-US" dirty="0"/>
              <a:t>Intention of party making claim not relevant – purposeful deception not an element of greenwashing claim</a:t>
            </a:r>
          </a:p>
          <a:p>
            <a:pPr marL="0" indent="0">
              <a:buNone/>
            </a:pPr>
            <a:endParaRPr lang="en-US" sz="1400" dirty="0"/>
          </a:p>
          <a:p>
            <a:endParaRPr lang="en-US" sz="1400" dirty="0"/>
          </a:p>
          <a:p>
            <a:endParaRPr lang="en-US" sz="1400" dirty="0"/>
          </a:p>
        </p:txBody>
      </p:sp>
      <p:sp>
        <p:nvSpPr>
          <p:cNvPr id="4" name="Title 3">
            <a:extLst>
              <a:ext uri="{FF2B5EF4-FFF2-40B4-BE49-F238E27FC236}">
                <a16:creationId xmlns:a16="http://schemas.microsoft.com/office/drawing/2014/main" id="{40194769-5022-461F-99C4-346E8866B002}"/>
              </a:ext>
            </a:extLst>
          </p:cNvPr>
          <p:cNvSpPr>
            <a:spLocks noGrp="1"/>
          </p:cNvSpPr>
          <p:nvPr>
            <p:ph type="title"/>
          </p:nvPr>
        </p:nvSpPr>
        <p:spPr/>
        <p:txBody>
          <a:bodyPr/>
          <a:lstStyle/>
          <a:p>
            <a:r>
              <a:rPr lang="en-US" dirty="0"/>
              <a:t>What is Greenwashing Anyway?</a:t>
            </a:r>
          </a:p>
        </p:txBody>
      </p:sp>
      <p:pic>
        <p:nvPicPr>
          <p:cNvPr id="3" name="Picture 2" descr="A person painting a green wall&#10;&#10;Description automatically generated">
            <a:extLst>
              <a:ext uri="{FF2B5EF4-FFF2-40B4-BE49-F238E27FC236}">
                <a16:creationId xmlns:a16="http://schemas.microsoft.com/office/drawing/2014/main" id="{8435A2A5-5A1E-D433-2A6E-95E16D3A0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8768" y="1218624"/>
            <a:ext cx="3353232" cy="2692400"/>
          </a:xfrm>
          <a:prstGeom prst="rect">
            <a:avLst/>
          </a:prstGeom>
        </p:spPr>
      </p:pic>
      <p:sp>
        <p:nvSpPr>
          <p:cNvPr id="12" name="Text Placeholder 11">
            <a:extLst>
              <a:ext uri="{FF2B5EF4-FFF2-40B4-BE49-F238E27FC236}">
                <a16:creationId xmlns:a16="http://schemas.microsoft.com/office/drawing/2014/main" id="{F28EA759-6106-604D-9E61-9294C2C3BBA7}"/>
              </a:ext>
            </a:extLst>
          </p:cNvPr>
          <p:cNvSpPr>
            <a:spLocks noGrp="1"/>
          </p:cNvSpPr>
          <p:nvPr>
            <p:ph type="body" sz="quarter" idx="25"/>
          </p:nvPr>
        </p:nvSpPr>
        <p:spPr/>
        <p:txBody>
          <a:bodyPr/>
          <a:lstStyle/>
          <a:p>
            <a:r>
              <a:rPr lang="en-US" dirty="0"/>
              <a:t>Understanding Greenwashing</a:t>
            </a:r>
          </a:p>
        </p:txBody>
      </p:sp>
      <p:pic>
        <p:nvPicPr>
          <p:cNvPr id="2050" name="Picture 2">
            <a:extLst>
              <a:ext uri="{FF2B5EF4-FFF2-40B4-BE49-F238E27FC236}">
                <a16:creationId xmlns:a16="http://schemas.microsoft.com/office/drawing/2014/main" id="{32EC5D40-A812-E3C0-77A2-619A57414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7679" y="4110272"/>
            <a:ext cx="2445787" cy="1833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648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5AB2B0-EC40-4B06-9243-E45C2BCB4B8C}"/>
              </a:ext>
            </a:extLst>
          </p:cNvPr>
          <p:cNvSpPr>
            <a:spLocks noGrp="1"/>
          </p:cNvSpPr>
          <p:nvPr>
            <p:ph type="body" sz="quarter" idx="26"/>
          </p:nvPr>
        </p:nvSpPr>
        <p:spPr>
          <a:xfrm>
            <a:off x="508498" y="1417606"/>
            <a:ext cx="9133342" cy="4905556"/>
          </a:xfrm>
        </p:spPr>
        <p:txBody>
          <a:bodyPr/>
          <a:lstStyle/>
          <a:p>
            <a:r>
              <a:rPr lang="en-US" sz="1600" dirty="0">
                <a:latin typeface="+mj-lt"/>
              </a:rPr>
              <a:t>What are they:</a:t>
            </a:r>
          </a:p>
          <a:p>
            <a:pPr lvl="1"/>
            <a:r>
              <a:rPr lang="en-US" sz="1500" dirty="0">
                <a:latin typeface="+mj-lt"/>
              </a:rPr>
              <a:t>Formally called “</a:t>
            </a:r>
            <a:r>
              <a:rPr lang="en-US" sz="1500" i="1" dirty="0">
                <a:effectLst/>
                <a:latin typeface="+mj-lt"/>
                <a:ea typeface="Times New Roman" panose="02020603050405020304" pitchFamily="18" charset="0"/>
              </a:rPr>
              <a:t>Guides for the Use of Environmental Claims</a:t>
            </a:r>
            <a:r>
              <a:rPr lang="en-US" sz="1500" i="1" dirty="0">
                <a:latin typeface="+mj-lt"/>
                <a:ea typeface="Times New Roman" panose="02020603050405020304" pitchFamily="18" charset="0"/>
              </a:rPr>
              <a:t>”</a:t>
            </a:r>
          </a:p>
          <a:p>
            <a:pPr lvl="1"/>
            <a:r>
              <a:rPr lang="en-US" sz="1500" dirty="0">
                <a:latin typeface="+mj-lt"/>
              </a:rPr>
              <a:t>Administrative interpretations of the law, but they are not independently enforceable or legally binding</a:t>
            </a:r>
          </a:p>
          <a:p>
            <a:pPr lvl="1"/>
            <a:r>
              <a:rPr lang="en-US" sz="1500" dirty="0">
                <a:latin typeface="+mj-lt"/>
              </a:rPr>
              <a:t>They can be used as affirmative defense and some states have adopted the guides to help define their own laws against fraudulent consumer marketing</a:t>
            </a:r>
          </a:p>
          <a:p>
            <a:r>
              <a:rPr kumimoji="0" lang="en-US" sz="1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The current version of the Green Guides is from 2012, but FTC opened them up for review and public comment in December 2022.</a:t>
            </a:r>
          </a:p>
          <a:p>
            <a:pPr lvl="1"/>
            <a:r>
              <a:rPr kumimoji="0" lang="en-US" sz="15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The FTC first issued the Green Guides in 1992 and subsequently revised in 1996, 1998, and most recently in 2012.</a:t>
            </a:r>
          </a:p>
          <a:p>
            <a:r>
              <a:rPr lang="en-US" sz="1600" dirty="0">
                <a:latin typeface="+mj-lt"/>
              </a:rPr>
              <a:t>The SEC recently described </a:t>
            </a:r>
            <a:r>
              <a:rPr lang="en-US" sz="1600" i="1" dirty="0">
                <a:latin typeface="+mj-lt"/>
              </a:rPr>
              <a:t>“greenwashing” as occurring when companies “exaggerate their ESG practices or the extent to which their investment products or services take into account ESG factors</a:t>
            </a:r>
            <a:r>
              <a:rPr lang="en-US" sz="1600" dirty="0">
                <a:latin typeface="+mj-lt"/>
              </a:rPr>
              <a:t>.”</a:t>
            </a:r>
          </a:p>
          <a:p>
            <a:r>
              <a:rPr kumimoji="0" lang="en-US" sz="1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The overall emphasis with the Green Guides is that consumers cannot reasonably substantiate claims like eco-friendly, sustainable, carbon neutral, recyclable, and the like. </a:t>
            </a:r>
          </a:p>
          <a:p>
            <a:r>
              <a:rPr lang="en-US" sz="1600" u="sng" dirty="0">
                <a:solidFill>
                  <a:prstClr val="black"/>
                </a:solidFill>
                <a:latin typeface="+mj-lt"/>
              </a:rPr>
              <a:t>Updates are coming. And with it, likely more litigation</a:t>
            </a:r>
            <a:r>
              <a:rPr lang="en-US" sz="1600" dirty="0">
                <a:solidFill>
                  <a:prstClr val="black"/>
                </a:solidFill>
                <a:latin typeface="+mj-lt"/>
              </a:rPr>
              <a:t>.</a:t>
            </a:r>
            <a:endParaRPr kumimoji="0" lang="en-US" sz="1600" b="0" i="0" strike="noStrike" kern="1200" cap="none" spc="0" normalizeH="0" baseline="0" noProof="0" dirty="0">
              <a:ln>
                <a:noFill/>
              </a:ln>
              <a:solidFill>
                <a:prstClr val="black"/>
              </a:solidFill>
              <a:effectLst/>
              <a:uLnTx/>
              <a:uFillTx/>
              <a:latin typeface="+mj-lt"/>
              <a:ea typeface="+mn-ea"/>
              <a:cs typeface="Arial" panose="020B0604020202020204" pitchFamily="34" charset="0"/>
            </a:endParaRPr>
          </a:p>
          <a:p>
            <a:pPr lvl="1">
              <a:buClr>
                <a:srgbClr val="F46462"/>
              </a:buClr>
              <a:buFont typeface="Arial" panose="020B0604020202020204" pitchFamily="34" charset="0"/>
              <a:buChar char="•"/>
              <a:defRPr/>
            </a:pPr>
            <a:endParaRPr kumimoji="0" lang="en-US"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a:p>
            <a:pPr lvl="1"/>
            <a:endParaRPr lang="en-US" dirty="0">
              <a:latin typeface="+mj-lt"/>
            </a:endParaRPr>
          </a:p>
          <a:p>
            <a:pPr marL="0" indent="0">
              <a:buNone/>
            </a:pPr>
            <a:endParaRPr lang="en-US" sz="1600" dirty="0">
              <a:latin typeface="+mj-lt"/>
            </a:endParaRPr>
          </a:p>
          <a:p>
            <a:endParaRPr lang="en-US" sz="1600" dirty="0">
              <a:latin typeface="+mj-lt"/>
            </a:endParaRPr>
          </a:p>
          <a:p>
            <a:endParaRPr lang="en-US" sz="1600" dirty="0">
              <a:latin typeface="+mj-lt"/>
            </a:endParaRPr>
          </a:p>
        </p:txBody>
      </p:sp>
      <p:sp>
        <p:nvSpPr>
          <p:cNvPr id="4" name="Title 3">
            <a:extLst>
              <a:ext uri="{FF2B5EF4-FFF2-40B4-BE49-F238E27FC236}">
                <a16:creationId xmlns:a16="http://schemas.microsoft.com/office/drawing/2014/main" id="{40194769-5022-461F-99C4-346E8866B002}"/>
              </a:ext>
            </a:extLst>
          </p:cNvPr>
          <p:cNvSpPr>
            <a:spLocks noGrp="1"/>
          </p:cNvSpPr>
          <p:nvPr>
            <p:ph type="title"/>
          </p:nvPr>
        </p:nvSpPr>
        <p:spPr/>
        <p:txBody>
          <a:bodyPr/>
          <a:lstStyle/>
          <a:p>
            <a:r>
              <a:rPr lang="en-US" dirty="0"/>
              <a:t>Green Guides Overview</a:t>
            </a:r>
          </a:p>
        </p:txBody>
      </p:sp>
      <p:sp>
        <p:nvSpPr>
          <p:cNvPr id="7" name="Text Placeholder 11">
            <a:extLst>
              <a:ext uri="{FF2B5EF4-FFF2-40B4-BE49-F238E27FC236}">
                <a16:creationId xmlns:a16="http://schemas.microsoft.com/office/drawing/2014/main" id="{2CA22BEB-581B-6D4B-0961-A7ACB71CB858}"/>
              </a:ext>
            </a:extLst>
          </p:cNvPr>
          <p:cNvSpPr>
            <a:spLocks noGrp="1"/>
          </p:cNvSpPr>
          <p:nvPr>
            <p:ph type="body" sz="quarter" idx="25"/>
          </p:nvPr>
        </p:nvSpPr>
        <p:spPr>
          <a:xfrm>
            <a:off x="508498" y="313187"/>
            <a:ext cx="6642149" cy="184666"/>
          </a:xfrm>
        </p:spPr>
        <p:txBody>
          <a:bodyPr/>
          <a:lstStyle/>
          <a:p>
            <a:r>
              <a:rPr lang="en-US" dirty="0"/>
              <a:t>Understanding Greenwashing</a:t>
            </a:r>
          </a:p>
        </p:txBody>
      </p:sp>
      <p:sp>
        <p:nvSpPr>
          <p:cNvPr id="9" name="TextBox 8">
            <a:extLst>
              <a:ext uri="{FF2B5EF4-FFF2-40B4-BE49-F238E27FC236}">
                <a16:creationId xmlns:a16="http://schemas.microsoft.com/office/drawing/2014/main" id="{375F0E0E-2160-522F-8BFE-1D4DD6257986}"/>
              </a:ext>
            </a:extLst>
          </p:cNvPr>
          <p:cNvSpPr txBox="1"/>
          <p:nvPr/>
        </p:nvSpPr>
        <p:spPr>
          <a:xfrm>
            <a:off x="10052258" y="3665573"/>
            <a:ext cx="2062480" cy="2839239"/>
          </a:xfrm>
          <a:prstGeom prst="rect">
            <a:avLst/>
          </a:prstGeom>
          <a:noFill/>
        </p:spPr>
        <p:txBody>
          <a:bodyPr wrap="square">
            <a:spAutoFit/>
          </a:bodyPr>
          <a:lstStyle/>
          <a:p>
            <a:r>
              <a:rPr kumimoji="0" lang="en-US" sz="10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“Walk down the aisle at any major store—you're likely to see packages trumpeting their low carbon footprint, their energy efficiency, or their quote-unquote ‘sustainability.’ For the average consumer, it’s impossible to verify these claims . . . To be effective, the Green Guides have to keep up with developments in both science and consumer perception. That's why the Commission is commencing a regulatory review of the guides.”  </a:t>
            </a:r>
          </a:p>
          <a:p>
            <a:r>
              <a:rPr kumimoji="0" lang="en-US" sz="10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Lina Khan, FTC Chair</a:t>
            </a:r>
          </a:p>
        </p:txBody>
      </p:sp>
      <p:pic>
        <p:nvPicPr>
          <p:cNvPr id="1028" name="Picture 4" descr="A Big Breakup at the Federal Trade Commission - The New York Times">
            <a:extLst>
              <a:ext uri="{FF2B5EF4-FFF2-40B4-BE49-F238E27FC236}">
                <a16:creationId xmlns:a16="http://schemas.microsoft.com/office/drawing/2014/main" id="{6502EA79-95BC-77C6-03F1-EE6618B77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5415" y="2458912"/>
            <a:ext cx="1754067" cy="11699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56C8FDC-8102-3916-0F1F-BC11E02CC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6073" y="1235864"/>
            <a:ext cx="2062480" cy="121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868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5AB2B0-EC40-4B06-9243-E45C2BCB4B8C}"/>
              </a:ext>
            </a:extLst>
          </p:cNvPr>
          <p:cNvSpPr>
            <a:spLocks noGrp="1"/>
          </p:cNvSpPr>
          <p:nvPr>
            <p:ph type="body" sz="quarter" idx="26"/>
          </p:nvPr>
        </p:nvSpPr>
        <p:spPr>
          <a:xfrm>
            <a:off x="3640499" y="1477728"/>
            <a:ext cx="8387664" cy="4905556"/>
          </a:xfrm>
        </p:spPr>
        <p:txBody>
          <a:bodyPr/>
          <a:lstStyle/>
          <a:p>
            <a:r>
              <a:rPr lang="en-US" dirty="0"/>
              <a:t>Enforced by the FTC, SEC, market participants (through National Advertising Division (NAD)), State AGs, private litigants</a:t>
            </a:r>
          </a:p>
          <a:p>
            <a:pPr lvl="2"/>
            <a:r>
              <a:rPr lang="en-US" sz="1700" dirty="0"/>
              <a:t>Developing and asserting claims related to greenwashing also appears to be a major priority for NGOs and could become an area of focus for government enforcement.  </a:t>
            </a:r>
          </a:p>
          <a:p>
            <a:pPr>
              <a:buClr>
                <a:srgbClr val="F46462"/>
              </a:buClr>
              <a:defRPr/>
            </a:pPr>
            <a:r>
              <a:rPr lang="en-US" dirty="0"/>
              <a:t>Claims don’t even need to be conventional “claims” for greenwashing allegations</a:t>
            </a:r>
          </a:p>
          <a:p>
            <a:pPr>
              <a:buClr>
                <a:srgbClr val="F46462"/>
              </a:buClr>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Corporate ESG initiatives are not immune from greenwashing claims</a:t>
            </a:r>
          </a:p>
          <a:p>
            <a:pPr>
              <a:buClr>
                <a:srgbClr val="F46462"/>
              </a:buClr>
              <a:defRPr/>
            </a:pPr>
            <a:r>
              <a:rPr lang="en-US" u="sng" dirty="0"/>
              <a:t>Use of voluntary carbon offsets, which are largely unregulated, will likely be a particular focus for greenwashing claims</a:t>
            </a:r>
          </a:p>
          <a:p>
            <a:pPr marL="228600" marR="0" lvl="0" indent="-228600" algn="l" defTabSz="914400" rtl="0" eaLnBrk="1" fontAlgn="auto" latinLnBrk="0" hangingPunct="1">
              <a:lnSpc>
                <a:spcPct val="100000"/>
              </a:lnSpc>
              <a:spcBef>
                <a:spcPts val="0"/>
              </a:spcBef>
              <a:spcAft>
                <a:spcPts val="800"/>
              </a:spcAft>
              <a:buClr>
                <a:srgbClr val="F46462"/>
              </a:buClr>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1">
              <a:buClr>
                <a:srgbClr val="F46462"/>
              </a:buClr>
              <a:buFont typeface="Arial" panose="020B0604020202020204" pitchFamily="34" charset="0"/>
              <a:buChar cha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1"/>
            <a:endParaRPr lang="en-US" sz="1800" dirty="0"/>
          </a:p>
          <a:p>
            <a:pPr marL="0" indent="0">
              <a:buNone/>
            </a:pPr>
            <a:endParaRPr lang="en-US" dirty="0"/>
          </a:p>
          <a:p>
            <a:endParaRPr lang="en-US" dirty="0"/>
          </a:p>
          <a:p>
            <a:endParaRPr lang="en-US" dirty="0"/>
          </a:p>
        </p:txBody>
      </p:sp>
      <p:sp>
        <p:nvSpPr>
          <p:cNvPr id="4" name="Title 3">
            <a:extLst>
              <a:ext uri="{FF2B5EF4-FFF2-40B4-BE49-F238E27FC236}">
                <a16:creationId xmlns:a16="http://schemas.microsoft.com/office/drawing/2014/main" id="{40194769-5022-461F-99C4-346E8866B002}"/>
              </a:ext>
            </a:extLst>
          </p:cNvPr>
          <p:cNvSpPr>
            <a:spLocks noGrp="1"/>
          </p:cNvSpPr>
          <p:nvPr>
            <p:ph type="title"/>
          </p:nvPr>
        </p:nvSpPr>
        <p:spPr>
          <a:xfrm>
            <a:off x="425910" y="516842"/>
            <a:ext cx="10876949" cy="310116"/>
          </a:xfrm>
        </p:spPr>
        <p:txBody>
          <a:bodyPr/>
          <a:lstStyle/>
          <a:p>
            <a:r>
              <a:rPr lang="en-US" dirty="0"/>
              <a:t> Who are the greenwashing police?</a:t>
            </a:r>
          </a:p>
        </p:txBody>
      </p:sp>
      <p:sp>
        <p:nvSpPr>
          <p:cNvPr id="7" name="Text Placeholder 11">
            <a:extLst>
              <a:ext uri="{FF2B5EF4-FFF2-40B4-BE49-F238E27FC236}">
                <a16:creationId xmlns:a16="http://schemas.microsoft.com/office/drawing/2014/main" id="{2CA22BEB-581B-6D4B-0961-A7ACB71CB858}"/>
              </a:ext>
            </a:extLst>
          </p:cNvPr>
          <p:cNvSpPr>
            <a:spLocks noGrp="1"/>
          </p:cNvSpPr>
          <p:nvPr>
            <p:ph type="body" sz="quarter" idx="25"/>
          </p:nvPr>
        </p:nvSpPr>
        <p:spPr>
          <a:xfrm>
            <a:off x="508498" y="313187"/>
            <a:ext cx="6642149" cy="184666"/>
          </a:xfrm>
        </p:spPr>
        <p:txBody>
          <a:bodyPr/>
          <a:lstStyle/>
          <a:p>
            <a:r>
              <a:rPr lang="en-US" dirty="0"/>
              <a:t>Understanding Greenwashing</a:t>
            </a:r>
          </a:p>
        </p:txBody>
      </p:sp>
      <p:pic>
        <p:nvPicPr>
          <p:cNvPr id="2" name="Picture 6" descr="Federal Trade Commission - Wikipedia">
            <a:extLst>
              <a:ext uri="{FF2B5EF4-FFF2-40B4-BE49-F238E27FC236}">
                <a16:creationId xmlns:a16="http://schemas.microsoft.com/office/drawing/2014/main" id="{743EE958-FF70-BCE3-0953-61368B7D5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313" y="1265184"/>
            <a:ext cx="847390" cy="8473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U.S. Securities and Exchange Commission - Wikipedia">
            <a:extLst>
              <a:ext uri="{FF2B5EF4-FFF2-40B4-BE49-F238E27FC236}">
                <a16:creationId xmlns:a16="http://schemas.microsoft.com/office/drawing/2014/main" id="{971E6CF1-C1B2-BD8A-C9C5-27345B4B57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430" y="1247078"/>
            <a:ext cx="847390" cy="8473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National Advertising Division Recommends Natural Diamond Council  Discontinue Certain Advertising Claims on Benefits of Mined Versus Man-made  Diamonds">
            <a:extLst>
              <a:ext uri="{FF2B5EF4-FFF2-40B4-BE49-F238E27FC236}">
                <a16:creationId xmlns:a16="http://schemas.microsoft.com/office/drawing/2014/main" id="{0F640A26-6022-90AE-2457-B771A634A8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993" y="2179691"/>
            <a:ext cx="1102757" cy="5782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B9441AE-E521-3C59-33B7-C5AE85CC45FA}"/>
              </a:ext>
            </a:extLst>
          </p:cNvPr>
          <p:cNvPicPr>
            <a:picLocks noChangeAspect="1"/>
          </p:cNvPicPr>
          <p:nvPr/>
        </p:nvPicPr>
        <p:blipFill>
          <a:blip r:embed="rId6"/>
          <a:stretch>
            <a:fillRect/>
          </a:stretch>
        </p:blipFill>
        <p:spPr>
          <a:xfrm>
            <a:off x="1112221" y="3316460"/>
            <a:ext cx="1307235" cy="1233209"/>
          </a:xfrm>
          <a:prstGeom prst="rect">
            <a:avLst/>
          </a:prstGeom>
        </p:spPr>
      </p:pic>
      <p:sp>
        <p:nvSpPr>
          <p:cNvPr id="8" name="Rectangle 7">
            <a:extLst>
              <a:ext uri="{FF2B5EF4-FFF2-40B4-BE49-F238E27FC236}">
                <a16:creationId xmlns:a16="http://schemas.microsoft.com/office/drawing/2014/main" id="{CB324860-C9F1-015A-9E3C-194C996F6180}"/>
              </a:ext>
            </a:extLst>
          </p:cNvPr>
          <p:cNvSpPr/>
          <p:nvPr/>
        </p:nvSpPr>
        <p:spPr>
          <a:xfrm>
            <a:off x="1627302" y="3640676"/>
            <a:ext cx="277071" cy="584775"/>
          </a:xfrm>
          <a:prstGeom prst="rect">
            <a:avLst/>
          </a:prstGeom>
          <a:noFill/>
        </p:spPr>
        <p:txBody>
          <a:bodyPr wrap="square" lIns="91440" tIns="45720" rIns="91440" bIns="45720">
            <a:spAutoFit/>
          </a:bodyPr>
          <a:lstStyle/>
          <a:p>
            <a:pPr algn="ctr"/>
            <a:r>
              <a:rPr lang="en-US" sz="3200" b="1" cap="none" spc="0" dirty="0">
                <a:ln w="22225">
                  <a:solidFill>
                    <a:srgbClr val="000000"/>
                  </a:solidFill>
                  <a:prstDash val="solid"/>
                </a:ln>
                <a:solidFill>
                  <a:srgbClr val="009900"/>
                </a:solidFill>
                <a:effectLst/>
              </a:rPr>
              <a:t>?</a:t>
            </a:r>
          </a:p>
        </p:txBody>
      </p:sp>
      <p:pic>
        <p:nvPicPr>
          <p:cNvPr id="9" name="Picture 2" descr="image001">
            <a:extLst>
              <a:ext uri="{FF2B5EF4-FFF2-40B4-BE49-F238E27FC236}">
                <a16:creationId xmlns:a16="http://schemas.microsoft.com/office/drawing/2014/main" id="{055565A0-F33B-2C69-E213-9A14193FC0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0" y="4649252"/>
            <a:ext cx="3264574" cy="85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B18375E-8B86-4478-1E6F-9EF6B9D17A82}"/>
              </a:ext>
            </a:extLst>
          </p:cNvPr>
          <p:cNvSpPr txBox="1"/>
          <p:nvPr/>
        </p:nvSpPr>
        <p:spPr>
          <a:xfrm>
            <a:off x="254519" y="4726649"/>
            <a:ext cx="29848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Poppins Light"/>
                <a:ea typeface="+mn-ea"/>
                <a:cs typeface="+mn-cs"/>
              </a:rPr>
              <a:t>“Group sues to hold Coca-Cola, Pepsi and others liable for plastics fouling California waters”</a:t>
            </a:r>
          </a:p>
        </p:txBody>
      </p:sp>
      <p:pic>
        <p:nvPicPr>
          <p:cNvPr id="11" name="Picture 4">
            <a:extLst>
              <a:ext uri="{FF2B5EF4-FFF2-40B4-BE49-F238E27FC236}">
                <a16:creationId xmlns:a16="http://schemas.microsoft.com/office/drawing/2014/main" id="{604D9678-4E39-15F5-028D-4434EA86EF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4244" y="5222219"/>
            <a:ext cx="747522" cy="934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001">
            <a:extLst>
              <a:ext uri="{FF2B5EF4-FFF2-40B4-BE49-F238E27FC236}">
                <a16:creationId xmlns:a16="http://schemas.microsoft.com/office/drawing/2014/main" id="{1CE197AE-E937-B0E9-476F-8012E1603B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0" y="5543495"/>
            <a:ext cx="3264574" cy="85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9786E5D5-3784-A9AE-FEDF-A6385E2F8BA2}"/>
              </a:ext>
            </a:extLst>
          </p:cNvPr>
          <p:cNvSpPr txBox="1"/>
          <p:nvPr/>
        </p:nvSpPr>
        <p:spPr>
          <a:xfrm>
            <a:off x="254519" y="5620892"/>
            <a:ext cx="29848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Poppins Light"/>
                <a:ea typeface="+mn-ea"/>
                <a:cs typeface="+mn-cs"/>
              </a:rPr>
              <a:t>“EPA looks to toss ‘deceptive’ plastics recycling symbol”</a:t>
            </a:r>
          </a:p>
        </p:txBody>
      </p:sp>
      <p:pic>
        <p:nvPicPr>
          <p:cNvPr id="16" name="Picture 15">
            <a:extLst>
              <a:ext uri="{FF2B5EF4-FFF2-40B4-BE49-F238E27FC236}">
                <a16:creationId xmlns:a16="http://schemas.microsoft.com/office/drawing/2014/main" id="{EDE33CA1-EE92-FC53-60BC-6C99CA7EC8AD}"/>
              </a:ext>
            </a:extLst>
          </p:cNvPr>
          <p:cNvPicPr>
            <a:picLocks noChangeAspect="1"/>
          </p:cNvPicPr>
          <p:nvPr/>
        </p:nvPicPr>
        <p:blipFill>
          <a:blip r:embed="rId9"/>
          <a:stretch>
            <a:fillRect/>
          </a:stretch>
        </p:blipFill>
        <p:spPr>
          <a:xfrm>
            <a:off x="2204220" y="5973339"/>
            <a:ext cx="813588" cy="156459"/>
          </a:xfrm>
          <a:prstGeom prst="rect">
            <a:avLst/>
          </a:prstGeom>
        </p:spPr>
      </p:pic>
      <p:pic>
        <p:nvPicPr>
          <p:cNvPr id="5126" name="Picture 6" descr="Class Action Lawyer | Consumer Claims | Sadaka Law">
            <a:extLst>
              <a:ext uri="{FF2B5EF4-FFF2-40B4-BE49-F238E27FC236}">
                <a16:creationId xmlns:a16="http://schemas.microsoft.com/office/drawing/2014/main" id="{561BF52E-793B-9ECA-FD90-F7199874FC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7533" y="2201362"/>
            <a:ext cx="1361874" cy="553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026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5AB2B0-EC40-4B06-9243-E45C2BCB4B8C}"/>
              </a:ext>
            </a:extLst>
          </p:cNvPr>
          <p:cNvSpPr>
            <a:spLocks noGrp="1"/>
          </p:cNvSpPr>
          <p:nvPr>
            <p:ph type="body" sz="quarter" idx="26"/>
          </p:nvPr>
        </p:nvSpPr>
        <p:spPr>
          <a:xfrm>
            <a:off x="508497" y="1280368"/>
            <a:ext cx="6987159" cy="4834994"/>
          </a:xfrm>
        </p:spPr>
        <p:txBody>
          <a:bodyPr/>
          <a:lstStyle/>
          <a:p>
            <a:pPr marL="228600" marR="0" lvl="0" indent="-228600" algn="l" defTabSz="914400" rtl="0" eaLnBrk="1" fontAlgn="auto" latinLnBrk="0" hangingPunct="1">
              <a:lnSpc>
                <a:spcPct val="100000"/>
              </a:lnSpc>
              <a:spcBef>
                <a:spcPts val="0"/>
              </a:spcBef>
              <a:spcAft>
                <a:spcPts val="800"/>
              </a:spcAft>
              <a:buClr>
                <a:srgbClr val="F46462"/>
              </a:buClr>
              <a:buSzTx/>
              <a:buFont typeface="Arial" panose="020B0604020202020204" pitchFamily="34" charset="0"/>
              <a:buChar char="•"/>
              <a:tabLst/>
              <a:defRPr/>
            </a:pPr>
            <a:r>
              <a:rPr lang="en-US" dirty="0">
                <a:solidFill>
                  <a:prstClr val="black"/>
                </a:solidFill>
              </a:rPr>
              <a:t>S</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takeholders have been pressuring companies to take aggressive action on climate in recent years, and many have.</a:t>
            </a:r>
          </a:p>
          <a:p>
            <a:pPr marL="228600" marR="0" lvl="0" indent="-228600" algn="l" defTabSz="914400" rtl="0" eaLnBrk="1" fontAlgn="auto" latinLnBrk="0" hangingPunct="1">
              <a:lnSpc>
                <a:spcPct val="100000"/>
              </a:lnSpc>
              <a:spcBef>
                <a:spcPts val="0"/>
              </a:spcBef>
              <a:spcAft>
                <a:spcPts val="800"/>
              </a:spcAft>
              <a:buClr>
                <a:srgbClr val="F46462"/>
              </a:buClr>
              <a:buSzTx/>
              <a:buFont typeface="Arial" panose="020B0604020202020204" pitchFamily="34" charset="0"/>
              <a:buChar char="•"/>
              <a:tabLst/>
              <a:defRPr/>
            </a:pPr>
            <a:r>
              <a:rPr lang="en-US" dirty="0">
                <a:solidFill>
                  <a:prstClr val="black"/>
                </a:solidFill>
              </a:rPr>
              <a:t>These ambitions now appear via non-traditional “marketing” efforts,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like enterprise ESG goals and sustainability reports. </a:t>
            </a:r>
          </a:p>
          <a:p>
            <a:pPr lvl="1">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They are not immune from greenwashing claims </a:t>
            </a:r>
          </a:p>
          <a:p>
            <a:pPr marL="228600" marR="0" lvl="0" indent="-228600" algn="l" defTabSz="914400" rtl="0" eaLnBrk="1" fontAlgn="auto" latinLnBrk="0" hangingPunct="1">
              <a:lnSpc>
                <a:spcPct val="100000"/>
              </a:lnSpc>
              <a:spcBef>
                <a:spcPts val="0"/>
              </a:spcBef>
              <a:spcAft>
                <a:spcPts val="800"/>
              </a:spcAft>
              <a:buClr>
                <a:srgbClr val="F46462"/>
              </a:buClr>
              <a:buSzTx/>
              <a:buFont typeface="Arial" panose="020B0604020202020204" pitchFamily="34" charset="0"/>
              <a:buChar char="•"/>
              <a:tabLst/>
              <a:defRPr/>
            </a:pPr>
            <a:r>
              <a:rPr lang="en-US" dirty="0">
                <a:solidFill>
                  <a:prstClr val="black"/>
                </a:solidFill>
              </a:rPr>
              <a:t>Aspirations (like net zero by 2050) are not mere “puffery”</a:t>
            </a:r>
          </a:p>
          <a:p>
            <a:pPr lvl="1">
              <a:buFont typeface="Arial" panose="020B0604020202020204" pitchFamily="34" charset="0"/>
              <a:buChar char="-"/>
              <a:defRPr/>
            </a:pPr>
            <a:r>
              <a:rPr lang="en-US" dirty="0">
                <a:solidFill>
                  <a:prstClr val="black"/>
                </a:solidFill>
              </a:rPr>
              <a:t>Plausible plans, efforts and timelines must exist</a:t>
            </a:r>
          </a:p>
          <a:p>
            <a:pPr marL="228600" marR="0" lvl="0" indent="-228600" algn="l" defTabSz="914400" rtl="0" eaLnBrk="1" fontAlgn="auto" latinLnBrk="0" hangingPunct="1">
              <a:lnSpc>
                <a:spcPct val="100000"/>
              </a:lnSpc>
              <a:spcBef>
                <a:spcPts val="0"/>
              </a:spcBef>
              <a:spcAft>
                <a:spcPts val="800"/>
              </a:spcAft>
              <a:buClr>
                <a:srgbClr val="F46462"/>
              </a:buClr>
              <a:buSzTx/>
              <a:buFont typeface="Arial" panose="020B0604020202020204" pitchFamily="34" charset="0"/>
              <a:buChar char="•"/>
              <a:tabLst/>
              <a:defRPr/>
            </a:pPr>
            <a:r>
              <a:rPr lang="en-US" dirty="0">
                <a:solidFill>
                  <a:prstClr val="black"/>
                </a:solidFill>
              </a:rPr>
              <a:t>TBD where recent high-profile allegations land, but scrutiny is ramping up</a:t>
            </a:r>
          </a:p>
          <a:p>
            <a:pPr marL="228600" marR="0" lvl="0" indent="-228600" algn="l" defTabSz="914400" rtl="0" eaLnBrk="1" fontAlgn="auto" latinLnBrk="0" hangingPunct="1">
              <a:lnSpc>
                <a:spcPct val="100000"/>
              </a:lnSpc>
              <a:spcBef>
                <a:spcPts val="0"/>
              </a:spcBef>
              <a:spcAft>
                <a:spcPts val="800"/>
              </a:spcAft>
              <a:buClr>
                <a:srgbClr val="F46462"/>
              </a:buClr>
              <a:buSzTx/>
              <a:buFont typeface="Arial" panose="020B0604020202020204" pitchFamily="34" charset="0"/>
              <a:buChar char="•"/>
              <a:tabLst/>
              <a:defRPr/>
            </a:pPr>
            <a:endParaRPr lang="en-US" dirty="0">
              <a:solidFill>
                <a:prstClr val="black"/>
              </a:solidFill>
            </a:endParaRPr>
          </a:p>
          <a:p>
            <a:pPr marL="228600" marR="0" lvl="0" indent="-228600" algn="l" defTabSz="914400" rtl="0" eaLnBrk="1" fontAlgn="auto" latinLnBrk="0" hangingPunct="1">
              <a:lnSpc>
                <a:spcPct val="100000"/>
              </a:lnSpc>
              <a:spcBef>
                <a:spcPts val="0"/>
              </a:spcBef>
              <a:spcAft>
                <a:spcPts val="800"/>
              </a:spcAft>
              <a:buClr>
                <a:srgbClr val="F46462"/>
              </a:buClr>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800"/>
              </a:spcAft>
              <a:buClr>
                <a:srgbClr val="F46462"/>
              </a:buClr>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1">
              <a:buClr>
                <a:srgbClr val="F46462"/>
              </a:buClr>
              <a:buFont typeface="Arial" panose="020B0604020202020204" pitchFamily="34" charset="0"/>
              <a:buChar cha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1"/>
            <a:endParaRPr lang="en-US" sz="1800" dirty="0"/>
          </a:p>
          <a:p>
            <a:pPr marL="0" indent="0">
              <a:buNone/>
            </a:pPr>
            <a:endParaRPr lang="en-US" dirty="0"/>
          </a:p>
          <a:p>
            <a:endParaRPr lang="en-US" dirty="0"/>
          </a:p>
          <a:p>
            <a:endParaRPr lang="en-US" dirty="0"/>
          </a:p>
        </p:txBody>
      </p:sp>
      <p:sp>
        <p:nvSpPr>
          <p:cNvPr id="4" name="Title 3">
            <a:extLst>
              <a:ext uri="{FF2B5EF4-FFF2-40B4-BE49-F238E27FC236}">
                <a16:creationId xmlns:a16="http://schemas.microsoft.com/office/drawing/2014/main" id="{40194769-5022-461F-99C4-346E8866B002}"/>
              </a:ext>
            </a:extLst>
          </p:cNvPr>
          <p:cNvSpPr>
            <a:spLocks noGrp="1"/>
          </p:cNvSpPr>
          <p:nvPr>
            <p:ph type="title"/>
          </p:nvPr>
        </p:nvSpPr>
        <p:spPr/>
        <p:txBody>
          <a:bodyPr/>
          <a:lstStyle/>
          <a:p>
            <a:r>
              <a:rPr lang="en-US" dirty="0"/>
              <a:t>Greenwashing in the ESG context</a:t>
            </a:r>
          </a:p>
        </p:txBody>
      </p:sp>
      <p:sp>
        <p:nvSpPr>
          <p:cNvPr id="7" name="Text Placeholder 11">
            <a:extLst>
              <a:ext uri="{FF2B5EF4-FFF2-40B4-BE49-F238E27FC236}">
                <a16:creationId xmlns:a16="http://schemas.microsoft.com/office/drawing/2014/main" id="{2CA22BEB-581B-6D4B-0961-A7ACB71CB858}"/>
              </a:ext>
            </a:extLst>
          </p:cNvPr>
          <p:cNvSpPr>
            <a:spLocks noGrp="1"/>
          </p:cNvSpPr>
          <p:nvPr>
            <p:ph type="body" sz="quarter" idx="25"/>
          </p:nvPr>
        </p:nvSpPr>
        <p:spPr>
          <a:xfrm>
            <a:off x="508498" y="313187"/>
            <a:ext cx="6642149" cy="184666"/>
          </a:xfrm>
        </p:spPr>
        <p:txBody>
          <a:bodyPr/>
          <a:lstStyle/>
          <a:p>
            <a:r>
              <a:rPr lang="en-US" dirty="0"/>
              <a:t>Understanding Greenwashing</a:t>
            </a:r>
          </a:p>
        </p:txBody>
      </p:sp>
      <p:pic>
        <p:nvPicPr>
          <p:cNvPr id="3074" name="Picture 2" descr="On the one hand, carbon neutrality requires the consideration and balance of myriad factors. On the other hand, is there another hand?">
            <a:extLst>
              <a:ext uri="{FF2B5EF4-FFF2-40B4-BE49-F238E27FC236}">
                <a16:creationId xmlns:a16="http://schemas.microsoft.com/office/drawing/2014/main" id="{89A30260-E8CB-1607-5EDF-4AEE802D0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575" y="1209806"/>
            <a:ext cx="2648468" cy="17101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delta - How could any airline be ever carbon neutral!?">
            <a:extLst>
              <a:ext uri="{FF2B5EF4-FFF2-40B4-BE49-F238E27FC236}">
                <a16:creationId xmlns:a16="http://schemas.microsoft.com/office/drawing/2014/main" id="{C0B47B62-274D-2F73-DD22-A8BCD2B04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3912" y="1215661"/>
            <a:ext cx="1522745" cy="16767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001">
            <a:extLst>
              <a:ext uri="{FF2B5EF4-FFF2-40B4-BE49-F238E27FC236}">
                <a16:creationId xmlns:a16="http://schemas.microsoft.com/office/drawing/2014/main" id="{ABD2C122-5C1E-7327-B50D-273007A967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5293" y="3889683"/>
            <a:ext cx="3996444" cy="9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929F2EC-65B1-9E2D-1958-81832FD50ADF}"/>
              </a:ext>
            </a:extLst>
          </p:cNvPr>
          <p:cNvSpPr txBox="1"/>
          <p:nvPr/>
        </p:nvSpPr>
        <p:spPr>
          <a:xfrm>
            <a:off x="8245974" y="4044433"/>
            <a:ext cx="356507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Poppins Light"/>
                <a:ea typeface="+mn-ea"/>
                <a:cs typeface="+mn-cs"/>
              </a:rPr>
              <a:t>“Delta Air Lines Sued Over Carbon Neutrality Claims”</a:t>
            </a:r>
          </a:p>
        </p:txBody>
      </p:sp>
      <p:pic>
        <p:nvPicPr>
          <p:cNvPr id="17" name="Picture 2" descr="image001">
            <a:extLst>
              <a:ext uri="{FF2B5EF4-FFF2-40B4-BE49-F238E27FC236}">
                <a16:creationId xmlns:a16="http://schemas.microsoft.com/office/drawing/2014/main" id="{DDE63F60-961B-9189-15C8-7F4167E013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6061" y="4859414"/>
            <a:ext cx="3996444" cy="9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25692AB4-348A-776E-D059-2A8E0746AF18}"/>
              </a:ext>
            </a:extLst>
          </p:cNvPr>
          <p:cNvSpPr txBox="1"/>
          <p:nvPr/>
        </p:nvSpPr>
        <p:spPr>
          <a:xfrm>
            <a:off x="8296742" y="5014164"/>
            <a:ext cx="356507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Poppins Light"/>
                <a:ea typeface="+mn-ea"/>
                <a:cs typeface="+mn-cs"/>
              </a:rPr>
              <a:t>“Delta's carbon-neutral pledge is 'greenwashing,' California lawsuit says”</a:t>
            </a:r>
          </a:p>
        </p:txBody>
      </p:sp>
      <p:pic>
        <p:nvPicPr>
          <p:cNvPr id="3084" name="Picture 12" descr="Delta-airline - Delta Airlines Plane Png Transparent PNG - 900x269 - Free  Download on NicePNG">
            <a:extLst>
              <a:ext uri="{FF2B5EF4-FFF2-40B4-BE49-F238E27FC236}">
                <a16:creationId xmlns:a16="http://schemas.microsoft.com/office/drawing/2014/main" id="{07CE9B1E-9534-4DA7-8834-13967A998C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1575" y="2953968"/>
            <a:ext cx="2136785" cy="74266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TIME Logo and symbol, meaning, history, PNG, brand">
            <a:extLst>
              <a:ext uri="{FF2B5EF4-FFF2-40B4-BE49-F238E27FC236}">
                <a16:creationId xmlns:a16="http://schemas.microsoft.com/office/drawing/2014/main" id="{FA0BF164-AC7C-A134-969F-E7436F4107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25429" y="4301153"/>
            <a:ext cx="615904" cy="346446"/>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0E651C35-A6C4-25C9-BAEE-A843D6B3BC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30728" y="5459921"/>
            <a:ext cx="977613" cy="1602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001">
            <a:extLst>
              <a:ext uri="{FF2B5EF4-FFF2-40B4-BE49-F238E27FC236}">
                <a16:creationId xmlns:a16="http://schemas.microsoft.com/office/drawing/2014/main" id="{F71E1B2A-A601-43F2-C507-92F1B5C0AC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57" y="5771169"/>
            <a:ext cx="3996444" cy="89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E60BF865-9D50-28F3-974A-33D5A822B4FA}"/>
              </a:ext>
            </a:extLst>
          </p:cNvPr>
          <p:cNvSpPr txBox="1"/>
          <p:nvPr/>
        </p:nvSpPr>
        <p:spPr>
          <a:xfrm>
            <a:off x="8347038" y="5887192"/>
            <a:ext cx="309429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Poppins Light"/>
                <a:ea typeface="+mn-ea"/>
                <a:cs typeface="+mn-cs"/>
              </a:rPr>
              <a:t>“Revealed: more than 90% of rainforest carbon offsets by biggest certifier are worthless, analysis shows”</a:t>
            </a:r>
          </a:p>
        </p:txBody>
      </p:sp>
      <p:pic>
        <p:nvPicPr>
          <p:cNvPr id="3094" name="Picture 22" descr="The Guardian Logo and symbol, meaning, history, PNG">
            <a:extLst>
              <a:ext uri="{FF2B5EF4-FFF2-40B4-BE49-F238E27FC236}">
                <a16:creationId xmlns:a16="http://schemas.microsoft.com/office/drawing/2014/main" id="{F7059926-7C8B-43BA-5E40-A2A5BEECA2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34479" y="6043587"/>
            <a:ext cx="513514" cy="333541"/>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Verra VCS Program Offers A Unique Opportunity for Carbon Offsets">
            <a:extLst>
              <a:ext uri="{FF2B5EF4-FFF2-40B4-BE49-F238E27FC236}">
                <a16:creationId xmlns:a16="http://schemas.microsoft.com/office/drawing/2014/main" id="{F8CFF7DB-C8CF-47C2-3BB5-1B3BD9CB75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44860" y="3164662"/>
            <a:ext cx="1919432" cy="51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552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4CF235-A511-4D56-B591-37AD1FA7DCAF}"/>
              </a:ext>
            </a:extLst>
          </p:cNvPr>
          <p:cNvSpPr>
            <a:spLocks noGrp="1"/>
          </p:cNvSpPr>
          <p:nvPr>
            <p:ph type="body" sz="quarter" idx="14"/>
          </p:nvPr>
        </p:nvSpPr>
        <p:spPr/>
        <p:txBody>
          <a:bodyPr/>
          <a:lstStyle/>
          <a:p>
            <a:r>
              <a:rPr lang="en-US" sz="2800" b="1" dirty="0">
                <a:effectLst/>
                <a:latin typeface="+mj-lt"/>
                <a:ea typeface="Calibri" panose="020F0502020204030204" pitchFamily="34" charset="0"/>
              </a:rPr>
              <a:t>Carbon Offsets Explained</a:t>
            </a:r>
            <a:endParaRPr lang="en-US" b="1" dirty="0">
              <a:effectLst/>
              <a:latin typeface="+mj-lt"/>
              <a:ea typeface="Calibri" panose="020F0502020204030204" pitchFamily="34" charset="0"/>
            </a:endParaRPr>
          </a:p>
          <a:p>
            <a:endParaRPr lang="en-US" dirty="0"/>
          </a:p>
        </p:txBody>
      </p:sp>
      <p:sp>
        <p:nvSpPr>
          <p:cNvPr id="5" name="Text Placeholder 4">
            <a:extLst>
              <a:ext uri="{FF2B5EF4-FFF2-40B4-BE49-F238E27FC236}">
                <a16:creationId xmlns:a16="http://schemas.microsoft.com/office/drawing/2014/main" id="{21EF6978-76D0-4963-8EF3-0FEF207845BB}"/>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2573644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4B5F23-98D8-4052-BA72-0D6BC0AD724F}"/>
              </a:ext>
            </a:extLst>
          </p:cNvPr>
          <p:cNvSpPr>
            <a:spLocks noGrp="1"/>
          </p:cNvSpPr>
          <p:nvPr>
            <p:ph type="title"/>
          </p:nvPr>
        </p:nvSpPr>
        <p:spPr>
          <a:xfrm>
            <a:off x="498336" y="416556"/>
            <a:ext cx="10850885" cy="310116"/>
          </a:xfrm>
        </p:spPr>
        <p:txBody>
          <a:bodyPr/>
          <a:lstStyle/>
          <a:p>
            <a:r>
              <a:rPr lang="en-US" dirty="0"/>
              <a:t>What is a “carbon offset credit”?</a:t>
            </a:r>
          </a:p>
        </p:txBody>
      </p:sp>
      <p:sp>
        <p:nvSpPr>
          <p:cNvPr id="6" name="Rectangle 5">
            <a:extLst>
              <a:ext uri="{FF2B5EF4-FFF2-40B4-BE49-F238E27FC236}">
                <a16:creationId xmlns:a16="http://schemas.microsoft.com/office/drawing/2014/main" id="{F630179F-A82B-457A-AB2E-844CBF663CDB}"/>
              </a:ext>
            </a:extLst>
          </p:cNvPr>
          <p:cNvSpPr/>
          <p:nvPr/>
        </p:nvSpPr>
        <p:spPr>
          <a:xfrm>
            <a:off x="9923780" y="5273040"/>
            <a:ext cx="325120" cy="711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F9BA991-5A16-4B9B-84CE-8B2E66BCAD90}"/>
              </a:ext>
            </a:extLst>
          </p:cNvPr>
          <p:cNvSpPr/>
          <p:nvPr/>
        </p:nvSpPr>
        <p:spPr>
          <a:xfrm>
            <a:off x="11120120" y="5314950"/>
            <a:ext cx="325120" cy="711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DF26D4B-72C3-4D8B-829B-6EC01757EC9A}"/>
              </a:ext>
            </a:extLst>
          </p:cNvPr>
          <p:cNvSpPr/>
          <p:nvPr/>
        </p:nvSpPr>
        <p:spPr>
          <a:xfrm>
            <a:off x="10566400" y="5760720"/>
            <a:ext cx="325120" cy="711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D388E8D-90A2-4F74-85D9-198B00DC80B9}"/>
              </a:ext>
            </a:extLst>
          </p:cNvPr>
          <p:cNvSpPr/>
          <p:nvPr/>
        </p:nvSpPr>
        <p:spPr>
          <a:xfrm>
            <a:off x="528315" y="1285346"/>
            <a:ext cx="11060711" cy="1676400"/>
          </a:xfrm>
          <a:prstGeom prst="rect">
            <a:avLst/>
          </a:prstGeom>
          <a:solidFill>
            <a:schemeClr val="tx2">
              <a:lumMod val="90000"/>
              <a:lumOff val="10000"/>
            </a:schemeClr>
          </a:solid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 certificate that represents </a:t>
            </a:r>
            <a:r>
              <a:rPr lang="en-US" sz="2400" b="1" u="sng" dirty="0"/>
              <a:t>one metric ton of carbon dioxide equivalent </a:t>
            </a:r>
            <a:r>
              <a:rPr lang="en-US" sz="2400" b="1" dirty="0"/>
              <a:t>that is either </a:t>
            </a:r>
            <a:r>
              <a:rPr lang="en-US" sz="2400" b="1" u="sng" dirty="0"/>
              <a:t>prevented from being emitted</a:t>
            </a:r>
            <a:r>
              <a:rPr lang="en-US" sz="2400" b="1" dirty="0"/>
              <a:t> or </a:t>
            </a:r>
            <a:r>
              <a:rPr lang="en-US" sz="2400" b="1" u="sng" dirty="0"/>
              <a:t>removed</a:t>
            </a:r>
            <a:r>
              <a:rPr lang="en-US" sz="2400" b="1" dirty="0"/>
              <a:t> from the atmosphere through a carbon-reduction project, purchased to offset personal or industrial emissions.</a:t>
            </a:r>
          </a:p>
        </p:txBody>
      </p:sp>
      <p:sp>
        <p:nvSpPr>
          <p:cNvPr id="10" name="Cloud 9">
            <a:extLst>
              <a:ext uri="{FF2B5EF4-FFF2-40B4-BE49-F238E27FC236}">
                <a16:creationId xmlns:a16="http://schemas.microsoft.com/office/drawing/2014/main" id="{4FDC2696-6F8A-4D82-BEFD-71CF7285A10F}"/>
              </a:ext>
            </a:extLst>
          </p:cNvPr>
          <p:cNvSpPr/>
          <p:nvPr/>
        </p:nvSpPr>
        <p:spPr>
          <a:xfrm>
            <a:off x="9415780" y="4483100"/>
            <a:ext cx="1320800" cy="99568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loud 10">
            <a:extLst>
              <a:ext uri="{FF2B5EF4-FFF2-40B4-BE49-F238E27FC236}">
                <a16:creationId xmlns:a16="http://schemas.microsoft.com/office/drawing/2014/main" id="{BC3BBD31-BBEF-4ED4-ADFB-A7C723C3FDC3}"/>
              </a:ext>
            </a:extLst>
          </p:cNvPr>
          <p:cNvSpPr/>
          <p:nvPr/>
        </p:nvSpPr>
        <p:spPr>
          <a:xfrm>
            <a:off x="10515600" y="4483100"/>
            <a:ext cx="1320800" cy="99568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loud 11">
            <a:extLst>
              <a:ext uri="{FF2B5EF4-FFF2-40B4-BE49-F238E27FC236}">
                <a16:creationId xmlns:a16="http://schemas.microsoft.com/office/drawing/2014/main" id="{0FDBFC87-4B28-47B7-B986-83CD774EB681}"/>
              </a:ext>
            </a:extLst>
          </p:cNvPr>
          <p:cNvSpPr/>
          <p:nvPr/>
        </p:nvSpPr>
        <p:spPr>
          <a:xfrm>
            <a:off x="10007600" y="4912360"/>
            <a:ext cx="1320800" cy="99568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53CF794-FB18-459A-991B-F97F8556E163}"/>
              </a:ext>
            </a:extLst>
          </p:cNvPr>
          <p:cNvSpPr/>
          <p:nvPr/>
        </p:nvSpPr>
        <p:spPr>
          <a:xfrm>
            <a:off x="819024" y="3244930"/>
            <a:ext cx="3647440" cy="265808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solidFill>
                  <a:schemeClr val="bg1"/>
                </a:solidFill>
                <a:effectLst/>
                <a:latin typeface="Arial" panose="020B0604020202020204" pitchFamily="34" charset="0"/>
                <a:cs typeface="Arial" panose="020B0604020202020204" pitchFamily="34" charset="0"/>
              </a:rPr>
              <a:t>An independent third party must </a:t>
            </a:r>
            <a:r>
              <a:rPr lang="en-US" b="1" i="0" dirty="0">
                <a:solidFill>
                  <a:schemeClr val="bg1"/>
                </a:solidFill>
                <a:effectLst/>
                <a:latin typeface="Arial" panose="020B0604020202020204" pitchFamily="34" charset="0"/>
                <a:cs typeface="Arial" panose="020B0604020202020204" pitchFamily="34" charset="0"/>
              </a:rPr>
              <a:t>certify and verify </a:t>
            </a:r>
            <a:r>
              <a:rPr lang="en-US" i="0" dirty="0">
                <a:solidFill>
                  <a:schemeClr val="bg1"/>
                </a:solidFill>
                <a:effectLst/>
                <a:latin typeface="Arial" panose="020B0604020202020204" pitchFamily="34" charset="0"/>
                <a:cs typeface="Arial" panose="020B0604020202020204" pitchFamily="34" charset="0"/>
              </a:rPr>
              <a:t>carbon offset credits </a:t>
            </a:r>
            <a:r>
              <a:rPr lang="en-US" b="0" i="0" dirty="0">
                <a:solidFill>
                  <a:schemeClr val="bg1"/>
                </a:solidFill>
                <a:effectLst/>
                <a:latin typeface="Arial" panose="020B0604020202020204" pitchFamily="34" charset="0"/>
                <a:cs typeface="Arial" panose="020B0604020202020204" pitchFamily="34" charset="0"/>
              </a:rPr>
              <a:t>before they are valid. </a:t>
            </a:r>
          </a:p>
          <a:p>
            <a:pPr algn="ctr"/>
            <a:endParaRPr lang="en-US" dirty="0">
              <a:solidFill>
                <a:schemeClr val="bg1"/>
              </a:solidFill>
              <a:latin typeface="Arial" panose="020B0604020202020204" pitchFamily="34" charset="0"/>
              <a:cs typeface="Arial" panose="020B0604020202020204" pitchFamily="34" charset="0"/>
            </a:endParaRPr>
          </a:p>
          <a:p>
            <a:pPr algn="ctr"/>
            <a:r>
              <a:rPr lang="en-US" b="0" i="0" dirty="0">
                <a:solidFill>
                  <a:schemeClr val="bg1"/>
                </a:solidFill>
                <a:effectLst/>
                <a:latin typeface="Arial" panose="020B0604020202020204" pitchFamily="34" charset="0"/>
                <a:cs typeface="Arial" panose="020B0604020202020204" pitchFamily="34" charset="0"/>
              </a:rPr>
              <a:t>Once verified and certified, carbon offset credits can be </a:t>
            </a:r>
            <a:r>
              <a:rPr lang="en-US" b="1" i="0" dirty="0">
                <a:solidFill>
                  <a:schemeClr val="bg1"/>
                </a:solidFill>
                <a:effectLst/>
                <a:latin typeface="Arial" panose="020B0604020202020204" pitchFamily="34" charset="0"/>
                <a:cs typeface="Arial" panose="020B0604020202020204" pitchFamily="34" charset="0"/>
              </a:rPr>
              <a:t>purchased and traded</a:t>
            </a:r>
            <a:r>
              <a:rPr lang="en-US" b="0" i="0" dirty="0">
                <a:solidFill>
                  <a:schemeClr val="bg1"/>
                </a:solidFill>
                <a:effectLst/>
                <a:latin typeface="Arial" panose="020B0604020202020204" pitchFamily="34" charset="0"/>
                <a:cs typeface="Arial" panose="020B0604020202020204" pitchFamily="34" charset="0"/>
              </a:rPr>
              <a:t>.</a:t>
            </a:r>
            <a:endParaRPr lang="en-US"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386AD3FF-C38B-4C1A-AD82-D9EBB3BC035B}"/>
              </a:ext>
            </a:extLst>
          </p:cNvPr>
          <p:cNvPicPr>
            <a:picLocks noChangeAspect="1"/>
          </p:cNvPicPr>
          <p:nvPr/>
        </p:nvPicPr>
        <p:blipFill>
          <a:blip r:embed="rId2"/>
          <a:stretch>
            <a:fillRect/>
          </a:stretch>
        </p:blipFill>
        <p:spPr>
          <a:xfrm>
            <a:off x="4976570" y="4555540"/>
            <a:ext cx="1352500" cy="1352500"/>
          </a:xfrm>
          <a:prstGeom prst="rect">
            <a:avLst/>
          </a:prstGeom>
        </p:spPr>
      </p:pic>
      <p:sp>
        <p:nvSpPr>
          <p:cNvPr id="15" name="Arrow: Curved Up 14">
            <a:extLst>
              <a:ext uri="{FF2B5EF4-FFF2-40B4-BE49-F238E27FC236}">
                <a16:creationId xmlns:a16="http://schemas.microsoft.com/office/drawing/2014/main" id="{5805435A-FA30-4085-83D0-4FD48DEAC54F}"/>
              </a:ext>
            </a:extLst>
          </p:cNvPr>
          <p:cNvSpPr/>
          <p:nvPr/>
        </p:nvSpPr>
        <p:spPr>
          <a:xfrm>
            <a:off x="6154420" y="6036310"/>
            <a:ext cx="2230120" cy="487680"/>
          </a:xfrm>
          <a:prstGeom prst="curved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Arrow: Curved Up 15">
            <a:extLst>
              <a:ext uri="{FF2B5EF4-FFF2-40B4-BE49-F238E27FC236}">
                <a16:creationId xmlns:a16="http://schemas.microsoft.com/office/drawing/2014/main" id="{33DCDA50-7E76-401C-89E8-7AE5D0630849}"/>
              </a:ext>
            </a:extLst>
          </p:cNvPr>
          <p:cNvSpPr/>
          <p:nvPr/>
        </p:nvSpPr>
        <p:spPr>
          <a:xfrm rot="10800000">
            <a:off x="6154420" y="4555540"/>
            <a:ext cx="2230120" cy="487680"/>
          </a:xfrm>
          <a:prstGeom prst="curved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Rectangle 16">
            <a:extLst>
              <a:ext uri="{FF2B5EF4-FFF2-40B4-BE49-F238E27FC236}">
                <a16:creationId xmlns:a16="http://schemas.microsoft.com/office/drawing/2014/main" id="{B5B617AC-A559-49F3-B921-293C79A78AE9}"/>
              </a:ext>
            </a:extLst>
          </p:cNvPr>
          <p:cNvSpPr/>
          <p:nvPr/>
        </p:nvSpPr>
        <p:spPr>
          <a:xfrm>
            <a:off x="7500620" y="5191811"/>
            <a:ext cx="1661160" cy="711200"/>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Carbon Offsetter</a:t>
            </a:r>
          </a:p>
        </p:txBody>
      </p:sp>
      <p:sp>
        <p:nvSpPr>
          <p:cNvPr id="18" name="TextBox 17">
            <a:extLst>
              <a:ext uri="{FF2B5EF4-FFF2-40B4-BE49-F238E27FC236}">
                <a16:creationId xmlns:a16="http://schemas.microsoft.com/office/drawing/2014/main" id="{F2B1BD66-8748-41E5-9160-5C5D80D3D944}"/>
              </a:ext>
            </a:extLst>
          </p:cNvPr>
          <p:cNvSpPr txBox="1"/>
          <p:nvPr/>
        </p:nvSpPr>
        <p:spPr>
          <a:xfrm>
            <a:off x="5930905" y="4146572"/>
            <a:ext cx="2750809" cy="369332"/>
          </a:xfrm>
          <a:prstGeom prst="rect">
            <a:avLst/>
          </a:prstGeom>
          <a:noFill/>
        </p:spPr>
        <p:txBody>
          <a:bodyPr wrap="square" rtlCol="0">
            <a:spAutoFit/>
          </a:bodyPr>
          <a:lstStyle/>
          <a:p>
            <a:r>
              <a:rPr lang="en-US" b="1" dirty="0"/>
              <a:t>Carbon Offset Credits</a:t>
            </a:r>
          </a:p>
        </p:txBody>
      </p:sp>
      <p:sp>
        <p:nvSpPr>
          <p:cNvPr id="19" name="TextBox 18">
            <a:extLst>
              <a:ext uri="{FF2B5EF4-FFF2-40B4-BE49-F238E27FC236}">
                <a16:creationId xmlns:a16="http://schemas.microsoft.com/office/drawing/2014/main" id="{1769EC3F-F293-48EE-A09C-268A2E15A34F}"/>
              </a:ext>
            </a:extLst>
          </p:cNvPr>
          <p:cNvSpPr txBox="1"/>
          <p:nvPr/>
        </p:nvSpPr>
        <p:spPr>
          <a:xfrm>
            <a:off x="6887844" y="6150859"/>
            <a:ext cx="763269" cy="400110"/>
          </a:xfrm>
          <a:prstGeom prst="rect">
            <a:avLst/>
          </a:prstGeom>
          <a:noFill/>
        </p:spPr>
        <p:txBody>
          <a:bodyPr wrap="square" rtlCol="0">
            <a:spAutoFit/>
          </a:bodyPr>
          <a:lstStyle/>
          <a:p>
            <a:r>
              <a:rPr lang="en-US" sz="2000" b="1" dirty="0"/>
              <a:t>$$$</a:t>
            </a:r>
          </a:p>
        </p:txBody>
      </p:sp>
      <p:sp>
        <p:nvSpPr>
          <p:cNvPr id="20" name="Arrow: Chevron 19">
            <a:extLst>
              <a:ext uri="{FF2B5EF4-FFF2-40B4-BE49-F238E27FC236}">
                <a16:creationId xmlns:a16="http://schemas.microsoft.com/office/drawing/2014/main" id="{A22BE72A-FDCE-4A9C-8BC3-E085BB1AA6F2}"/>
              </a:ext>
            </a:extLst>
          </p:cNvPr>
          <p:cNvSpPr/>
          <p:nvPr/>
        </p:nvSpPr>
        <p:spPr>
          <a:xfrm>
            <a:off x="9317990" y="5356809"/>
            <a:ext cx="195580" cy="40391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Rectangle 20">
            <a:extLst>
              <a:ext uri="{FF2B5EF4-FFF2-40B4-BE49-F238E27FC236}">
                <a16:creationId xmlns:a16="http://schemas.microsoft.com/office/drawing/2014/main" id="{3072781A-5B5E-4FFF-A74E-96EB7B385BB4}"/>
              </a:ext>
            </a:extLst>
          </p:cNvPr>
          <p:cNvSpPr/>
          <p:nvPr/>
        </p:nvSpPr>
        <p:spPr>
          <a:xfrm>
            <a:off x="8520430" y="3538246"/>
            <a:ext cx="1859280" cy="62484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Third Party Verification</a:t>
            </a:r>
          </a:p>
        </p:txBody>
      </p:sp>
      <p:cxnSp>
        <p:nvCxnSpPr>
          <p:cNvPr id="22" name="Straight Arrow Connector 21">
            <a:extLst>
              <a:ext uri="{FF2B5EF4-FFF2-40B4-BE49-F238E27FC236}">
                <a16:creationId xmlns:a16="http://schemas.microsoft.com/office/drawing/2014/main" id="{58F05F0D-FC50-4F97-B2E5-38C91CE12B2D}"/>
              </a:ext>
            </a:extLst>
          </p:cNvPr>
          <p:cNvCxnSpPr>
            <a:cxnSpLocks/>
          </p:cNvCxnSpPr>
          <p:nvPr/>
        </p:nvCxnSpPr>
        <p:spPr>
          <a:xfrm flipV="1">
            <a:off x="8991600" y="4294065"/>
            <a:ext cx="0" cy="7644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 Placeholder 1">
            <a:extLst>
              <a:ext uri="{FF2B5EF4-FFF2-40B4-BE49-F238E27FC236}">
                <a16:creationId xmlns:a16="http://schemas.microsoft.com/office/drawing/2014/main" id="{A74AB139-814C-4875-9C9F-4E532E3F135F}"/>
              </a:ext>
            </a:extLst>
          </p:cNvPr>
          <p:cNvSpPr>
            <a:spLocks noGrp="1"/>
          </p:cNvSpPr>
          <p:nvPr>
            <p:ph type="body" sz="quarter" idx="25"/>
          </p:nvPr>
        </p:nvSpPr>
        <p:spPr>
          <a:xfrm>
            <a:off x="498336" y="193079"/>
            <a:ext cx="6642100" cy="185737"/>
          </a:xfrm>
        </p:spPr>
        <p:txBody>
          <a:bodyPr/>
          <a:lstStyle/>
          <a:p>
            <a:r>
              <a:rPr lang="en-US" dirty="0"/>
              <a:t>Offsets Explained</a:t>
            </a:r>
          </a:p>
        </p:txBody>
      </p:sp>
    </p:spTree>
    <p:extLst>
      <p:ext uri="{BB962C8B-B14F-4D97-AF65-F5344CB8AC3E}">
        <p14:creationId xmlns:p14="http://schemas.microsoft.com/office/powerpoint/2010/main" val="1216634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7A20F4-3D49-4525-82D4-4C6F3655951C}"/>
              </a:ext>
            </a:extLst>
          </p:cNvPr>
          <p:cNvSpPr>
            <a:spLocks noGrp="1"/>
          </p:cNvSpPr>
          <p:nvPr>
            <p:ph type="title"/>
          </p:nvPr>
        </p:nvSpPr>
        <p:spPr>
          <a:xfrm>
            <a:off x="498336" y="398450"/>
            <a:ext cx="10850885" cy="310116"/>
          </a:xfrm>
        </p:spPr>
        <p:txBody>
          <a:bodyPr/>
          <a:lstStyle/>
          <a:p>
            <a:r>
              <a:rPr lang="en-US" dirty="0"/>
              <a:t>Carbon Offset Certification: Voluntary Markets</a:t>
            </a:r>
          </a:p>
        </p:txBody>
      </p:sp>
      <p:sp>
        <p:nvSpPr>
          <p:cNvPr id="4" name="Arrow: Right 3">
            <a:extLst>
              <a:ext uri="{FF2B5EF4-FFF2-40B4-BE49-F238E27FC236}">
                <a16:creationId xmlns:a16="http://schemas.microsoft.com/office/drawing/2014/main" id="{B9D6608F-9415-4095-80D9-58A5AB73ABFD}"/>
              </a:ext>
            </a:extLst>
          </p:cNvPr>
          <p:cNvSpPr/>
          <p:nvPr/>
        </p:nvSpPr>
        <p:spPr>
          <a:xfrm>
            <a:off x="662151" y="1274836"/>
            <a:ext cx="2795751" cy="710623"/>
          </a:xfrm>
          <a:prstGeom prst="rightArrow">
            <a:avLst>
              <a:gd name="adj1" fmla="val 100000"/>
              <a:gd name="adj2" fmla="val 500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Real</a:t>
            </a:r>
          </a:p>
        </p:txBody>
      </p:sp>
      <p:sp>
        <p:nvSpPr>
          <p:cNvPr id="5" name="Arrow: Right 4">
            <a:extLst>
              <a:ext uri="{FF2B5EF4-FFF2-40B4-BE49-F238E27FC236}">
                <a16:creationId xmlns:a16="http://schemas.microsoft.com/office/drawing/2014/main" id="{14368E3E-94B3-4722-AC17-B621C3E39037}"/>
              </a:ext>
            </a:extLst>
          </p:cNvPr>
          <p:cNvSpPr/>
          <p:nvPr/>
        </p:nvSpPr>
        <p:spPr>
          <a:xfrm>
            <a:off x="662151" y="2115548"/>
            <a:ext cx="2795752" cy="712875"/>
          </a:xfrm>
          <a:prstGeom prst="rightArrow">
            <a:avLst>
              <a:gd name="adj1" fmla="val 100000"/>
              <a:gd name="adj2" fmla="val 50000"/>
            </a:avLst>
          </a:prstGeom>
          <a:solidFill>
            <a:schemeClr val="tx2">
              <a:lumMod val="75000"/>
              <a:lumOff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Measurable</a:t>
            </a:r>
          </a:p>
        </p:txBody>
      </p:sp>
      <p:sp>
        <p:nvSpPr>
          <p:cNvPr id="6" name="Arrow: Right 5">
            <a:extLst>
              <a:ext uri="{FF2B5EF4-FFF2-40B4-BE49-F238E27FC236}">
                <a16:creationId xmlns:a16="http://schemas.microsoft.com/office/drawing/2014/main" id="{AD9B7967-E48F-47A5-9BFB-E63279356A12}"/>
              </a:ext>
            </a:extLst>
          </p:cNvPr>
          <p:cNvSpPr/>
          <p:nvPr/>
        </p:nvSpPr>
        <p:spPr>
          <a:xfrm>
            <a:off x="662150" y="2963003"/>
            <a:ext cx="2795753" cy="712875"/>
          </a:xfrm>
          <a:prstGeom prst="rightArrow">
            <a:avLst>
              <a:gd name="adj1" fmla="val 100000"/>
              <a:gd name="adj2" fmla="val 50000"/>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Permanent</a:t>
            </a:r>
          </a:p>
        </p:txBody>
      </p:sp>
      <p:sp>
        <p:nvSpPr>
          <p:cNvPr id="7" name="Arrow: Right 6">
            <a:extLst>
              <a:ext uri="{FF2B5EF4-FFF2-40B4-BE49-F238E27FC236}">
                <a16:creationId xmlns:a16="http://schemas.microsoft.com/office/drawing/2014/main" id="{D3E0ADD7-CF72-4C73-BC84-566540D0B875}"/>
              </a:ext>
            </a:extLst>
          </p:cNvPr>
          <p:cNvSpPr/>
          <p:nvPr/>
        </p:nvSpPr>
        <p:spPr>
          <a:xfrm>
            <a:off x="662150" y="3811831"/>
            <a:ext cx="2795753" cy="712875"/>
          </a:xfrm>
          <a:prstGeom prst="rightArrow">
            <a:avLst>
              <a:gd name="adj1" fmla="val 100000"/>
              <a:gd name="adj2" fmla="val 50000"/>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Additional</a:t>
            </a:r>
          </a:p>
        </p:txBody>
      </p:sp>
      <p:sp>
        <p:nvSpPr>
          <p:cNvPr id="8" name="Arrow: Right 7">
            <a:extLst>
              <a:ext uri="{FF2B5EF4-FFF2-40B4-BE49-F238E27FC236}">
                <a16:creationId xmlns:a16="http://schemas.microsoft.com/office/drawing/2014/main" id="{A8D3BA27-ECB9-44B6-8C01-137A42AA3D7B}"/>
              </a:ext>
            </a:extLst>
          </p:cNvPr>
          <p:cNvSpPr/>
          <p:nvPr/>
        </p:nvSpPr>
        <p:spPr>
          <a:xfrm>
            <a:off x="662150" y="4685648"/>
            <a:ext cx="2795753" cy="712875"/>
          </a:xfrm>
          <a:prstGeom prst="rightArrow">
            <a:avLst>
              <a:gd name="adj1" fmla="val 100000"/>
              <a:gd name="adj2" fmla="val 5000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a:solidFill>
                  <a:schemeClr val="bg1"/>
                </a:solidFill>
              </a:rPr>
              <a:t>Independently Verified</a:t>
            </a:r>
          </a:p>
        </p:txBody>
      </p:sp>
      <p:sp>
        <p:nvSpPr>
          <p:cNvPr id="9" name="Arrow: Right 8">
            <a:extLst>
              <a:ext uri="{FF2B5EF4-FFF2-40B4-BE49-F238E27FC236}">
                <a16:creationId xmlns:a16="http://schemas.microsoft.com/office/drawing/2014/main" id="{6CBEA047-2D0B-4670-99C4-3D1F40EED877}"/>
              </a:ext>
            </a:extLst>
          </p:cNvPr>
          <p:cNvSpPr/>
          <p:nvPr/>
        </p:nvSpPr>
        <p:spPr>
          <a:xfrm>
            <a:off x="662150" y="5538837"/>
            <a:ext cx="2795753" cy="712875"/>
          </a:xfrm>
          <a:prstGeom prst="rightArrow">
            <a:avLst>
              <a:gd name="adj1" fmla="val 100000"/>
              <a:gd name="adj2" fmla="val 50000"/>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Unique</a:t>
            </a:r>
          </a:p>
        </p:txBody>
      </p:sp>
      <p:sp>
        <p:nvSpPr>
          <p:cNvPr id="10" name="Cloud 9">
            <a:extLst>
              <a:ext uri="{FF2B5EF4-FFF2-40B4-BE49-F238E27FC236}">
                <a16:creationId xmlns:a16="http://schemas.microsoft.com/office/drawing/2014/main" id="{B28DCF41-7364-4690-86D7-5F71CB743536}"/>
              </a:ext>
            </a:extLst>
          </p:cNvPr>
          <p:cNvSpPr/>
          <p:nvPr/>
        </p:nvSpPr>
        <p:spPr>
          <a:xfrm>
            <a:off x="7751379" y="1331046"/>
            <a:ext cx="3627821" cy="2694175"/>
          </a:xfrm>
          <a:prstGeom prst="clou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Independent providers each have their own criteria</a:t>
            </a:r>
          </a:p>
        </p:txBody>
      </p:sp>
      <p:sp>
        <p:nvSpPr>
          <p:cNvPr id="11" name="Rectangle 10">
            <a:extLst>
              <a:ext uri="{FF2B5EF4-FFF2-40B4-BE49-F238E27FC236}">
                <a16:creationId xmlns:a16="http://schemas.microsoft.com/office/drawing/2014/main" id="{CF57712B-ECBF-4F0F-9721-0E1FD652B4E3}"/>
              </a:ext>
            </a:extLst>
          </p:cNvPr>
          <p:cNvSpPr/>
          <p:nvPr/>
        </p:nvSpPr>
        <p:spPr>
          <a:xfrm>
            <a:off x="3554671" y="3811831"/>
            <a:ext cx="3792060" cy="712875"/>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Carbon reduction would not have happened without the offset</a:t>
            </a:r>
          </a:p>
        </p:txBody>
      </p:sp>
      <p:sp>
        <p:nvSpPr>
          <p:cNvPr id="12" name="Rectangle 11">
            <a:extLst>
              <a:ext uri="{FF2B5EF4-FFF2-40B4-BE49-F238E27FC236}">
                <a16:creationId xmlns:a16="http://schemas.microsoft.com/office/drawing/2014/main" id="{EC2D6578-9FA1-4348-8B81-06A0F35B9BF9}"/>
              </a:ext>
            </a:extLst>
          </p:cNvPr>
          <p:cNvSpPr/>
          <p:nvPr/>
        </p:nvSpPr>
        <p:spPr>
          <a:xfrm>
            <a:off x="3554671" y="2963003"/>
            <a:ext cx="3792060" cy="712875"/>
          </a:xfrm>
          <a:prstGeom prst="rect">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Reduction will continue for entire certification period</a:t>
            </a:r>
          </a:p>
        </p:txBody>
      </p:sp>
      <p:sp>
        <p:nvSpPr>
          <p:cNvPr id="13" name="Rectangle 12">
            <a:extLst>
              <a:ext uri="{FF2B5EF4-FFF2-40B4-BE49-F238E27FC236}">
                <a16:creationId xmlns:a16="http://schemas.microsoft.com/office/drawing/2014/main" id="{D4D3EC1D-74D1-41E8-94FB-DDE7DA0B7AF2}"/>
              </a:ext>
            </a:extLst>
          </p:cNvPr>
          <p:cNvSpPr/>
          <p:nvPr/>
        </p:nvSpPr>
        <p:spPr>
          <a:xfrm>
            <a:off x="3554671" y="5538837"/>
            <a:ext cx="3792060" cy="712875"/>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No double-counting offsets</a:t>
            </a:r>
          </a:p>
        </p:txBody>
      </p:sp>
      <p:sp>
        <p:nvSpPr>
          <p:cNvPr id="14" name="Rectangle 13">
            <a:extLst>
              <a:ext uri="{FF2B5EF4-FFF2-40B4-BE49-F238E27FC236}">
                <a16:creationId xmlns:a16="http://schemas.microsoft.com/office/drawing/2014/main" id="{1970F35C-8EC1-4197-9AC8-5CDBEB251294}"/>
              </a:ext>
            </a:extLst>
          </p:cNvPr>
          <p:cNvSpPr/>
          <p:nvPr/>
        </p:nvSpPr>
        <p:spPr>
          <a:xfrm>
            <a:off x="3554671" y="4685648"/>
            <a:ext cx="3792060" cy="71287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Multiple independent verifiers operate in the market</a:t>
            </a:r>
          </a:p>
        </p:txBody>
      </p:sp>
      <p:sp>
        <p:nvSpPr>
          <p:cNvPr id="15" name="Rectangle 14">
            <a:extLst>
              <a:ext uri="{FF2B5EF4-FFF2-40B4-BE49-F238E27FC236}">
                <a16:creationId xmlns:a16="http://schemas.microsoft.com/office/drawing/2014/main" id="{AA0351B1-D5ED-4AB0-99D7-F0AC8D96DF94}"/>
              </a:ext>
            </a:extLst>
          </p:cNvPr>
          <p:cNvSpPr/>
          <p:nvPr/>
        </p:nvSpPr>
        <p:spPr>
          <a:xfrm>
            <a:off x="3554672" y="1274836"/>
            <a:ext cx="3792060" cy="7106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Results in actual carbon reduction, not relocation of emissions</a:t>
            </a:r>
          </a:p>
        </p:txBody>
      </p:sp>
      <p:sp>
        <p:nvSpPr>
          <p:cNvPr id="16" name="Rectangle 15">
            <a:extLst>
              <a:ext uri="{FF2B5EF4-FFF2-40B4-BE49-F238E27FC236}">
                <a16:creationId xmlns:a16="http://schemas.microsoft.com/office/drawing/2014/main" id="{64869EE7-B68A-4F98-8BB9-B324F9CF73F4}"/>
              </a:ext>
            </a:extLst>
          </p:cNvPr>
          <p:cNvSpPr/>
          <p:nvPr/>
        </p:nvSpPr>
        <p:spPr>
          <a:xfrm>
            <a:off x="3554671" y="2115548"/>
            <a:ext cx="3792060" cy="712875"/>
          </a:xfrm>
          <a:prstGeom prst="rect">
            <a:avLst/>
          </a:prstGeom>
          <a:solidFill>
            <a:schemeClr val="tx2">
              <a:lumMod val="75000"/>
              <a:lumOff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Each credit should represent one metric ton of greenhouse gas</a:t>
            </a:r>
          </a:p>
        </p:txBody>
      </p:sp>
      <p:sp>
        <p:nvSpPr>
          <p:cNvPr id="17" name="Callout: Up Arrow 16">
            <a:extLst>
              <a:ext uri="{FF2B5EF4-FFF2-40B4-BE49-F238E27FC236}">
                <a16:creationId xmlns:a16="http://schemas.microsoft.com/office/drawing/2014/main" id="{1D10C643-9808-4EFC-A1B3-DFEB6A1B5A54}"/>
              </a:ext>
            </a:extLst>
          </p:cNvPr>
          <p:cNvSpPr/>
          <p:nvPr/>
        </p:nvSpPr>
        <p:spPr>
          <a:xfrm>
            <a:off x="7751380" y="4025221"/>
            <a:ext cx="3627820" cy="2205777"/>
          </a:xfrm>
          <a:prstGeom prst="upArrowCallout">
            <a:avLst>
              <a:gd name="adj1" fmla="val 13636"/>
              <a:gd name="adj2" fmla="val 16803"/>
              <a:gd name="adj3" fmla="val 9542"/>
              <a:gd name="adj4" fmla="val 81895"/>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Ongoing efforts to centrally regulate to create fungible, trustworthy products</a:t>
            </a:r>
          </a:p>
        </p:txBody>
      </p:sp>
      <p:sp>
        <p:nvSpPr>
          <p:cNvPr id="18" name="Text Placeholder 1">
            <a:extLst>
              <a:ext uri="{FF2B5EF4-FFF2-40B4-BE49-F238E27FC236}">
                <a16:creationId xmlns:a16="http://schemas.microsoft.com/office/drawing/2014/main" id="{5606D68C-AE3A-4EC6-BDBF-D1464B5D0E8E}"/>
              </a:ext>
            </a:extLst>
          </p:cNvPr>
          <p:cNvSpPr>
            <a:spLocks noGrp="1"/>
          </p:cNvSpPr>
          <p:nvPr>
            <p:ph type="body" sz="quarter" idx="25"/>
          </p:nvPr>
        </p:nvSpPr>
        <p:spPr>
          <a:xfrm>
            <a:off x="498336" y="204423"/>
            <a:ext cx="6642100" cy="185737"/>
          </a:xfrm>
        </p:spPr>
        <p:txBody>
          <a:bodyPr/>
          <a:lstStyle/>
          <a:p>
            <a:r>
              <a:rPr lang="en-US" dirty="0"/>
              <a:t>Offsets Explained</a:t>
            </a:r>
          </a:p>
        </p:txBody>
      </p:sp>
    </p:spTree>
    <p:extLst>
      <p:ext uri="{BB962C8B-B14F-4D97-AF65-F5344CB8AC3E}">
        <p14:creationId xmlns:p14="http://schemas.microsoft.com/office/powerpoint/2010/main" val="12319454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HAPE_TYPE" val="SECTION"/>
</p:tagLst>
</file>

<file path=ppt/tags/tag4.xml><?xml version="1.0" encoding="utf-8"?>
<p:tagLst xmlns:a="http://schemas.openxmlformats.org/drawingml/2006/main" xmlns:r="http://schemas.openxmlformats.org/officeDocument/2006/relationships" xmlns:p="http://schemas.openxmlformats.org/presentationml/2006/main">
  <p:tag name="MM_SHAPE_TYPE" val="STAMP"/>
  <p:tag name="MASTERSHAPE_ID" val="2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HAPE_TYPE" val="SECTION"/>
</p:tagLst>
</file>

<file path=ppt/tags/tag8.xml><?xml version="1.0" encoding="utf-8"?>
<p:tagLst xmlns:a="http://schemas.openxmlformats.org/drawingml/2006/main" xmlns:r="http://schemas.openxmlformats.org/officeDocument/2006/relationships" xmlns:p="http://schemas.openxmlformats.org/presentationml/2006/main">
  <p:tag name="MM_SHAPE_TYPE" val="STAMP"/>
  <p:tag name="MASTERSHAPE_ID" val="26"/>
</p:tagLst>
</file>

<file path=ppt/theme/theme1.xml><?xml version="1.0" encoding="utf-8"?>
<a:theme xmlns:a="http://schemas.openxmlformats.org/drawingml/2006/main" name="_VE_US_Simple">
  <a:themeElements>
    <a:clrScheme name="VE Branding">
      <a:dk1>
        <a:sysClr val="windowText" lastClr="000000"/>
      </a:dk1>
      <a:lt1>
        <a:sysClr val="window" lastClr="FFFFFF"/>
      </a:lt1>
      <a:dk2>
        <a:srgbClr val="103040"/>
      </a:dk2>
      <a:lt2>
        <a:srgbClr val="F2EEEB"/>
      </a:lt2>
      <a:accent1>
        <a:srgbClr val="1F4D64"/>
      </a:accent1>
      <a:accent2>
        <a:srgbClr val="F46462"/>
      </a:accent2>
      <a:accent3>
        <a:srgbClr val="0076B5"/>
      </a:accent3>
      <a:accent4>
        <a:srgbClr val="B1E7F3"/>
      </a:accent4>
      <a:accent5>
        <a:srgbClr val="555555"/>
      </a:accent5>
      <a:accent6>
        <a:srgbClr val="888888"/>
      </a:accent6>
      <a:hlink>
        <a:srgbClr val="0076B5"/>
      </a:hlink>
      <a:folHlink>
        <a:srgbClr val="F2EE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F4D6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_VE_US_Simple" id="{3956D906-1923-4978-B839-1064D85B9161}" vid="{FBC2C104-6E9F-448D-8E78-7F1922D9F843}"/>
    </a:ext>
  </a:extLst>
</a:theme>
</file>

<file path=ppt/theme/theme2.xml><?xml version="1.0" encoding="utf-8"?>
<a:theme xmlns:a="http://schemas.openxmlformats.org/drawingml/2006/main" name="SIMPLE US Widescreen">
  <a:themeElements>
    <a:clrScheme name="VE Branding">
      <a:dk1>
        <a:sysClr val="windowText" lastClr="000000"/>
      </a:dk1>
      <a:lt1>
        <a:sysClr val="window" lastClr="FFFFFF"/>
      </a:lt1>
      <a:dk2>
        <a:srgbClr val="103040"/>
      </a:dk2>
      <a:lt2>
        <a:srgbClr val="F2EEEB"/>
      </a:lt2>
      <a:accent1>
        <a:srgbClr val="1F4D64"/>
      </a:accent1>
      <a:accent2>
        <a:srgbClr val="F46462"/>
      </a:accent2>
      <a:accent3>
        <a:srgbClr val="0076B5"/>
      </a:accent3>
      <a:accent4>
        <a:srgbClr val="B1E7F3"/>
      </a:accent4>
      <a:accent5>
        <a:srgbClr val="555555"/>
      </a:accent5>
      <a:accent6>
        <a:srgbClr val="888888"/>
      </a:accent6>
      <a:hlink>
        <a:srgbClr val="0076B5"/>
      </a:hlink>
      <a:folHlink>
        <a:srgbClr val="F2EE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F4D6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IMPLE US Widescreen" id="{8B4D695F-03F1-4035-A8CB-629553F8E9AD}" vid="{8DE8AE35-BE30-4726-97DD-F098CDAE03EB}"/>
    </a:ext>
  </a:extLst>
</a:theme>
</file>

<file path=ppt/theme/theme3.xml><?xml version="1.0" encoding="utf-8"?>
<a:theme xmlns:a="http://schemas.openxmlformats.org/drawingml/2006/main" name="1_Office Theme">
  <a:themeElements>
    <a:clrScheme name="VE Branding">
      <a:dk1>
        <a:sysClr val="windowText" lastClr="000000"/>
      </a:dk1>
      <a:lt1>
        <a:sysClr val="window" lastClr="FFFFFF"/>
      </a:lt1>
      <a:dk2>
        <a:srgbClr val="103040"/>
      </a:dk2>
      <a:lt2>
        <a:srgbClr val="F2EEEB"/>
      </a:lt2>
      <a:accent1>
        <a:srgbClr val="1F4D64"/>
      </a:accent1>
      <a:accent2>
        <a:srgbClr val="F46462"/>
      </a:accent2>
      <a:accent3>
        <a:srgbClr val="0076B5"/>
      </a:accent3>
      <a:accent4>
        <a:srgbClr val="B1E7F3"/>
      </a:accent4>
      <a:accent5>
        <a:srgbClr val="555555"/>
      </a:accent5>
      <a:accent6>
        <a:srgbClr val="888888"/>
      </a:accent6>
      <a:hlink>
        <a:srgbClr val="0076B5"/>
      </a:hlink>
      <a:folHlink>
        <a:srgbClr val="F2EE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F4D6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E_DeckSlides" id="{93872A97-56E0-E44D-BB6A-72A628FC9C35}" vid="{0AB29AE8-9AF6-8148-B4F1-2885E8884A4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_VE_US_Simple</Template>
  <TotalTime>11489</TotalTime>
  <Words>3195</Words>
  <Application>Microsoft Office PowerPoint</Application>
  <PresentationFormat>Widescreen</PresentationFormat>
  <Paragraphs>230</Paragraphs>
  <Slides>27</Slides>
  <Notes>11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27</vt:i4>
      </vt:variant>
    </vt:vector>
  </HeadingPairs>
  <TitlesOfParts>
    <vt:vector size="35" baseType="lpstr">
      <vt:lpstr>Arial</vt:lpstr>
      <vt:lpstr>Calibri</vt:lpstr>
      <vt:lpstr>Conv_Akk_Pro</vt:lpstr>
      <vt:lpstr>Poppins Light</vt:lpstr>
      <vt:lpstr>Trebuchet MS</vt:lpstr>
      <vt:lpstr>_VE_US_Simple</vt:lpstr>
      <vt:lpstr>SIMPLE US Widescreen</vt:lpstr>
      <vt:lpstr>1_Office Theme</vt:lpstr>
      <vt:lpstr>Net-Zero and other Emission Reduction Target Pitfalls and the Rising Focus on Greenwashing</vt:lpstr>
      <vt:lpstr>PowerPoint Presentation</vt:lpstr>
      <vt:lpstr>What is Greenwashing Anyway?</vt:lpstr>
      <vt:lpstr>Green Guides Overview</vt:lpstr>
      <vt:lpstr> Who are the greenwashing police?</vt:lpstr>
      <vt:lpstr>Greenwashing in the ESG context</vt:lpstr>
      <vt:lpstr>PowerPoint Presentation</vt:lpstr>
      <vt:lpstr>What is a “carbon offset credit”?</vt:lpstr>
      <vt:lpstr>Carbon Offset Certification: Voluntary Markets</vt:lpstr>
      <vt:lpstr>Types of Carbon Offset</vt:lpstr>
      <vt:lpstr>Growing Criticism and Scrutiny</vt:lpstr>
      <vt:lpstr>PowerPoint Presentation</vt:lpstr>
      <vt:lpstr>What is Net Zero?</vt:lpstr>
      <vt:lpstr>Greenhouse Gas Emissions</vt:lpstr>
      <vt:lpstr>When will net zero be achieved?</vt:lpstr>
      <vt:lpstr>Legal Risks of a Net Zero Commitment</vt:lpstr>
      <vt:lpstr>“Greenwashing” and Offsets – Disputes Have Already Started </vt:lpstr>
      <vt:lpstr>Legal Risks of a Net Zero Commitment</vt:lpstr>
      <vt:lpstr>Net Zero Litigation – what might the issues be?</vt:lpstr>
      <vt:lpstr>Net Zero Commitments – our bottom line regarding enforcement risk</vt:lpstr>
      <vt:lpstr>Takeaways from the SEC Division of Examination April 2021  Risk Alert on Avoiding Greenwashing</vt:lpstr>
      <vt:lpstr>PowerPoint Presentation</vt:lpstr>
      <vt:lpstr>Net Zero Governance – General</vt:lpstr>
      <vt:lpstr>Net Zero Governance – Board of Directors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Warburg Pincus Upstream Oil and Gas ESG Conference</dc:title>
  <dc:creator>Dobbins, Matthew</dc:creator>
  <cp:lastModifiedBy>McGuire, Anna</cp:lastModifiedBy>
  <cp:revision>98</cp:revision>
  <cp:lastPrinted>2022-10-19T15:21:16Z</cp:lastPrinted>
  <dcterms:created xsi:type="dcterms:W3CDTF">2022-06-22T16:06:29Z</dcterms:created>
  <dcterms:modified xsi:type="dcterms:W3CDTF">2023-06-08T13:02:49Z</dcterms:modified>
</cp:coreProperties>
</file>