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8" r:id="rId1"/>
  </p:sldMasterIdLst>
  <p:notesMasterIdLst>
    <p:notesMasterId r:id="rId14"/>
  </p:notesMasterIdLst>
  <p:handoutMasterIdLst>
    <p:handoutMasterId r:id="rId15"/>
  </p:handoutMasterIdLst>
  <p:sldIdLst>
    <p:sldId id="290" r:id="rId2"/>
    <p:sldId id="688" r:id="rId3"/>
    <p:sldId id="581" r:id="rId4"/>
    <p:sldId id="689" r:id="rId5"/>
    <p:sldId id="687" r:id="rId6"/>
    <p:sldId id="675" r:id="rId7"/>
    <p:sldId id="676" r:id="rId8"/>
    <p:sldId id="677" r:id="rId9"/>
    <p:sldId id="679" r:id="rId10"/>
    <p:sldId id="299" r:id="rId11"/>
    <p:sldId id="685" r:id="rId12"/>
    <p:sldId id="68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93" autoAdjust="0"/>
    <p:restoredTop sz="94660"/>
  </p:normalViewPr>
  <p:slideViewPr>
    <p:cSldViewPr snapToGrid="0" showGuides="1">
      <p:cViewPr varScale="1">
        <p:scale>
          <a:sx n="113" d="100"/>
          <a:sy n="113" d="100"/>
        </p:scale>
        <p:origin x="1080" y="102"/>
      </p:cViewPr>
      <p:guideLst>
        <p:guide orient="horz" pos="2160"/>
        <p:guide pos="2880"/>
      </p:guideLst>
    </p:cSldViewPr>
  </p:slid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87" d="100"/>
          <a:sy n="87" d="100"/>
        </p:scale>
        <p:origin x="3840"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C115DCA-CC4D-4518-B5DD-0BE4B3ADA3F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CA18BDD9-B883-4998-A77C-9067440D13E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B76B59E-6CC3-49D2-9B44-421CF4C7DC90}" type="datetimeFigureOut">
              <a:rPr lang="en-US" smtClean="0"/>
              <a:t>6/1/2023</a:t>
            </a:fld>
            <a:endParaRPr lang="en-US" dirty="0"/>
          </a:p>
        </p:txBody>
      </p:sp>
      <p:sp>
        <p:nvSpPr>
          <p:cNvPr id="4" name="Footer Placeholder 3">
            <a:extLst>
              <a:ext uri="{FF2B5EF4-FFF2-40B4-BE49-F238E27FC236}">
                <a16:creationId xmlns:a16="http://schemas.microsoft.com/office/drawing/2014/main" id="{8F564E76-6C1F-4A22-B597-A1EE90EEE23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9FADDFCF-016C-4D73-827F-D5EEF72062A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E139DC3-24E8-48D9-97B1-235BE2EDCFF3}" type="slidenum">
              <a:rPr lang="en-US" smtClean="0"/>
              <a:t>‹#›</a:t>
            </a:fld>
            <a:endParaRPr lang="en-US" dirty="0"/>
          </a:p>
        </p:txBody>
      </p:sp>
    </p:spTree>
    <p:extLst>
      <p:ext uri="{BB962C8B-B14F-4D97-AF65-F5344CB8AC3E}">
        <p14:creationId xmlns:p14="http://schemas.microsoft.com/office/powerpoint/2010/main" val="23999534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FAD915-E77E-4FB9-B573-906C395BC307}" type="datetimeFigureOut">
              <a:rPr lang="en-US" smtClean="0"/>
              <a:t>6/1/2023</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5F286F-2239-4843-89E2-87416835174D}" type="slidenum">
              <a:rPr lang="en-US" smtClean="0"/>
              <a:t>‹#›</a:t>
            </a:fld>
            <a:endParaRPr lang="en-US" dirty="0"/>
          </a:p>
        </p:txBody>
      </p:sp>
    </p:spTree>
    <p:extLst>
      <p:ext uri="{BB962C8B-B14F-4D97-AF65-F5344CB8AC3E}">
        <p14:creationId xmlns:p14="http://schemas.microsoft.com/office/powerpoint/2010/main" val="33538581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ver 1">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054096" y="2988423"/>
            <a:ext cx="5202936" cy="887618"/>
          </a:xfrm>
        </p:spPr>
        <p:txBody>
          <a:bodyPr anchor="t">
            <a:noAutofit/>
          </a:bodyPr>
          <a:lstStyle>
            <a:lvl1pPr algn="l">
              <a:defRPr sz="2400" baseline="0">
                <a:solidFill>
                  <a:schemeClr val="bg1"/>
                </a:solidFill>
              </a:defRPr>
            </a:lvl1pPr>
          </a:lstStyle>
          <a:p>
            <a:r>
              <a:rPr lang="en-US" dirty="0"/>
              <a:t>Title of Presentation Goes Here</a:t>
            </a:r>
          </a:p>
        </p:txBody>
      </p:sp>
      <p:sp>
        <p:nvSpPr>
          <p:cNvPr id="3" name="Subtitle 2"/>
          <p:cNvSpPr>
            <a:spLocks noGrp="1"/>
          </p:cNvSpPr>
          <p:nvPr>
            <p:ph type="subTitle" idx="1" hasCustomPrompt="1"/>
          </p:nvPr>
        </p:nvSpPr>
        <p:spPr>
          <a:xfrm>
            <a:off x="3054096" y="2092939"/>
            <a:ext cx="5205731" cy="889587"/>
          </a:xfrm>
        </p:spPr>
        <p:txBody>
          <a:bodyPr anchor="b">
            <a:normAutofit/>
          </a:bodyPr>
          <a:lstStyle>
            <a:lvl1pPr marL="0" indent="0" algn="l">
              <a:buNone/>
              <a:defRPr sz="2400" b="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Client name</a:t>
            </a:r>
          </a:p>
        </p:txBody>
      </p:sp>
      <p:sp>
        <p:nvSpPr>
          <p:cNvPr id="5" name="Text Placeholder 4"/>
          <p:cNvSpPr>
            <a:spLocks noGrp="1"/>
          </p:cNvSpPr>
          <p:nvPr>
            <p:ph type="body" sz="quarter" idx="10" hasCustomPrompt="1"/>
          </p:nvPr>
        </p:nvSpPr>
        <p:spPr>
          <a:xfrm>
            <a:off x="3054096" y="4006847"/>
            <a:ext cx="5202936" cy="257175"/>
          </a:xfrm>
        </p:spPr>
        <p:txBody>
          <a:bodyPr anchor="b">
            <a:noAutofit/>
          </a:bodyPr>
          <a:lstStyle>
            <a:lvl1pPr marL="0" indent="0">
              <a:buNone/>
              <a:defRPr sz="1400" b="0" baseline="0">
                <a:solidFill>
                  <a:schemeClr val="bg1"/>
                </a:solidFill>
              </a:defRPr>
            </a:lvl1pPr>
          </a:lstStyle>
          <a:p>
            <a:pPr lvl="0"/>
            <a:r>
              <a:rPr lang="en-US" dirty="0"/>
              <a:t>Click to add Prepared For (optional) or remove placeholder</a:t>
            </a:r>
          </a:p>
        </p:txBody>
      </p:sp>
      <p:sp>
        <p:nvSpPr>
          <p:cNvPr id="22" name="Text Placeholder 4"/>
          <p:cNvSpPr>
            <a:spLocks noGrp="1"/>
          </p:cNvSpPr>
          <p:nvPr>
            <p:ph type="body" sz="quarter" idx="16" hasCustomPrompt="1"/>
          </p:nvPr>
        </p:nvSpPr>
        <p:spPr>
          <a:xfrm>
            <a:off x="3054096" y="4262535"/>
            <a:ext cx="5202936" cy="257175"/>
          </a:xfrm>
        </p:spPr>
        <p:txBody>
          <a:bodyPr>
            <a:noAutofit/>
          </a:bodyPr>
          <a:lstStyle>
            <a:lvl1pPr marL="0" indent="0">
              <a:buNone/>
              <a:defRPr sz="1400" b="0">
                <a:solidFill>
                  <a:schemeClr val="bg1"/>
                </a:solidFill>
              </a:defRPr>
            </a:lvl1pPr>
          </a:lstStyle>
          <a:p>
            <a:pPr lvl="0"/>
            <a:r>
              <a:rPr lang="en-US" dirty="0"/>
              <a:t>Click to add Date</a:t>
            </a:r>
          </a:p>
        </p:txBody>
      </p:sp>
      <p:sp>
        <p:nvSpPr>
          <p:cNvPr id="18" name="Text Placeholder 6"/>
          <p:cNvSpPr>
            <a:spLocks noGrp="1"/>
          </p:cNvSpPr>
          <p:nvPr>
            <p:ph type="body" sz="quarter" idx="17" hasCustomPrompt="1"/>
          </p:nvPr>
        </p:nvSpPr>
        <p:spPr>
          <a:xfrm>
            <a:off x="3054096" y="4738688"/>
            <a:ext cx="2617771" cy="256032"/>
          </a:xfrm>
        </p:spPr>
        <p:txBody>
          <a:bodyPr>
            <a:noAutofit/>
          </a:bodyPr>
          <a:lstStyle>
            <a:lvl1pPr marL="0" indent="0">
              <a:buNone/>
              <a:defRPr sz="1400" b="0" baseline="0">
                <a:solidFill>
                  <a:schemeClr val="bg1"/>
                </a:solidFill>
              </a:defRPr>
            </a:lvl1pPr>
          </a:lstStyle>
          <a:p>
            <a:pPr lvl="0"/>
            <a:r>
              <a:rPr lang="en-US" dirty="0"/>
              <a:t>Click to add Contact name</a:t>
            </a:r>
          </a:p>
        </p:txBody>
      </p:sp>
      <p:sp>
        <p:nvSpPr>
          <p:cNvPr id="23" name="Text Placeholder 6"/>
          <p:cNvSpPr>
            <a:spLocks noGrp="1"/>
          </p:cNvSpPr>
          <p:nvPr>
            <p:ph type="body" sz="quarter" idx="18" hasCustomPrompt="1"/>
          </p:nvPr>
        </p:nvSpPr>
        <p:spPr>
          <a:xfrm>
            <a:off x="5689351" y="4738688"/>
            <a:ext cx="2584846" cy="256032"/>
          </a:xfrm>
        </p:spPr>
        <p:txBody>
          <a:bodyPr>
            <a:noAutofit/>
          </a:bodyPr>
          <a:lstStyle>
            <a:lvl1pPr marL="0" indent="0">
              <a:buNone/>
              <a:defRPr sz="1400" b="0" baseline="0">
                <a:solidFill>
                  <a:schemeClr val="bg1"/>
                </a:solidFill>
              </a:defRPr>
            </a:lvl1pPr>
          </a:lstStyle>
          <a:p>
            <a:pPr lvl="0"/>
            <a:r>
              <a:rPr lang="en-US" dirty="0"/>
              <a:t>Click to add Contact name</a:t>
            </a:r>
          </a:p>
        </p:txBody>
      </p:sp>
      <p:grpSp>
        <p:nvGrpSpPr>
          <p:cNvPr id="6" name="Group 5"/>
          <p:cNvGrpSpPr/>
          <p:nvPr userDrawn="1"/>
        </p:nvGrpSpPr>
        <p:grpSpPr>
          <a:xfrm>
            <a:off x="0" y="459472"/>
            <a:ext cx="9144000" cy="2790261"/>
            <a:chOff x="0" y="459472"/>
            <a:chExt cx="9144000" cy="2790261"/>
          </a:xfrm>
        </p:grpSpPr>
        <p:grpSp>
          <p:nvGrpSpPr>
            <p:cNvPr id="29" name="Group 28"/>
            <p:cNvGrpSpPr/>
            <p:nvPr userDrawn="1"/>
          </p:nvGrpSpPr>
          <p:grpSpPr>
            <a:xfrm>
              <a:off x="0" y="459472"/>
              <a:ext cx="9144000" cy="2790261"/>
              <a:chOff x="0" y="470669"/>
              <a:chExt cx="9144000" cy="2790261"/>
            </a:xfrm>
          </p:grpSpPr>
          <p:sp>
            <p:nvSpPr>
              <p:cNvPr id="30" name="object 18"/>
              <p:cNvSpPr/>
              <p:nvPr/>
            </p:nvSpPr>
            <p:spPr>
              <a:xfrm>
                <a:off x="0" y="1642599"/>
                <a:ext cx="9144000" cy="64007"/>
              </a:xfrm>
              <a:custGeom>
                <a:avLst/>
                <a:gdLst/>
                <a:ahLst/>
                <a:cxnLst/>
                <a:rect l="l" t="t" r="r" b="b"/>
                <a:pathLst>
                  <a:path w="3981450" h="38100">
                    <a:moveTo>
                      <a:pt x="0" y="38100"/>
                    </a:moveTo>
                    <a:lnTo>
                      <a:pt x="3980941" y="38100"/>
                    </a:lnTo>
                    <a:lnTo>
                      <a:pt x="3980941" y="0"/>
                    </a:lnTo>
                    <a:lnTo>
                      <a:pt x="0" y="0"/>
                    </a:lnTo>
                    <a:lnTo>
                      <a:pt x="0" y="38100"/>
                    </a:lnTo>
                    <a:close/>
                  </a:path>
                </a:pathLst>
              </a:custGeom>
              <a:solidFill>
                <a:srgbClr val="80A53F"/>
              </a:solidFill>
            </p:spPr>
            <p:txBody>
              <a:bodyPr wrap="square" lIns="0" tIns="0" rIns="0" bIns="0" rtlCol="0"/>
              <a:lstStyle/>
              <a:p>
                <a:endParaRPr dirty="0"/>
              </a:p>
            </p:txBody>
          </p:sp>
          <p:sp>
            <p:nvSpPr>
              <p:cNvPr id="31" name="object 19"/>
              <p:cNvSpPr/>
              <p:nvPr/>
            </p:nvSpPr>
            <p:spPr>
              <a:xfrm>
                <a:off x="1959263" y="864904"/>
                <a:ext cx="777239" cy="777240"/>
              </a:xfrm>
              <a:custGeom>
                <a:avLst/>
                <a:gdLst/>
                <a:ahLst/>
                <a:cxnLst/>
                <a:rect l="l" t="t" r="r" b="b"/>
                <a:pathLst>
                  <a:path w="342900" h="342900">
                    <a:moveTo>
                      <a:pt x="0" y="342900"/>
                    </a:moveTo>
                    <a:lnTo>
                      <a:pt x="342900" y="342900"/>
                    </a:lnTo>
                    <a:lnTo>
                      <a:pt x="342900" y="0"/>
                    </a:lnTo>
                    <a:lnTo>
                      <a:pt x="0" y="0"/>
                    </a:lnTo>
                    <a:lnTo>
                      <a:pt x="0" y="342900"/>
                    </a:lnTo>
                    <a:close/>
                  </a:path>
                </a:pathLst>
              </a:custGeom>
              <a:solidFill>
                <a:srgbClr val="294A7B"/>
              </a:solidFill>
            </p:spPr>
            <p:txBody>
              <a:bodyPr wrap="square" lIns="0" tIns="0" rIns="0" bIns="0" rtlCol="0"/>
              <a:lstStyle/>
              <a:p>
                <a:endParaRPr dirty="0"/>
              </a:p>
            </p:txBody>
          </p:sp>
          <p:sp>
            <p:nvSpPr>
              <p:cNvPr id="32" name="object 20"/>
              <p:cNvSpPr/>
              <p:nvPr/>
            </p:nvSpPr>
            <p:spPr>
              <a:xfrm>
                <a:off x="404051" y="1706452"/>
                <a:ext cx="1554481" cy="1554478"/>
              </a:xfrm>
              <a:custGeom>
                <a:avLst/>
                <a:gdLst/>
                <a:ahLst/>
                <a:cxnLst/>
                <a:rect l="l" t="t" r="r" b="b"/>
                <a:pathLst>
                  <a:path w="683894" h="683895">
                    <a:moveTo>
                      <a:pt x="0" y="683513"/>
                    </a:moveTo>
                    <a:lnTo>
                      <a:pt x="683513" y="683513"/>
                    </a:lnTo>
                    <a:lnTo>
                      <a:pt x="683513" y="0"/>
                    </a:lnTo>
                    <a:lnTo>
                      <a:pt x="0" y="0"/>
                    </a:lnTo>
                    <a:lnTo>
                      <a:pt x="0" y="683513"/>
                    </a:lnTo>
                    <a:close/>
                  </a:path>
                </a:pathLst>
              </a:custGeom>
              <a:solidFill>
                <a:srgbClr val="294A7B"/>
              </a:solidFill>
            </p:spPr>
            <p:txBody>
              <a:bodyPr wrap="square" lIns="0" tIns="0" rIns="0" bIns="0" rtlCol="0"/>
              <a:lstStyle/>
              <a:p>
                <a:endParaRPr dirty="0"/>
              </a:p>
            </p:txBody>
          </p:sp>
          <p:sp>
            <p:nvSpPr>
              <p:cNvPr id="35" name="object 21"/>
              <p:cNvSpPr/>
              <p:nvPr/>
            </p:nvSpPr>
            <p:spPr>
              <a:xfrm>
                <a:off x="1565989" y="470669"/>
                <a:ext cx="393191" cy="393193"/>
              </a:xfrm>
              <a:custGeom>
                <a:avLst/>
                <a:gdLst/>
                <a:ahLst/>
                <a:cxnLst/>
                <a:rect l="l" t="t" r="r" b="b"/>
                <a:pathLst>
                  <a:path w="169544" h="169545">
                    <a:moveTo>
                      <a:pt x="0" y="169163"/>
                    </a:moveTo>
                    <a:lnTo>
                      <a:pt x="169163" y="169163"/>
                    </a:lnTo>
                    <a:lnTo>
                      <a:pt x="169163" y="0"/>
                    </a:lnTo>
                    <a:lnTo>
                      <a:pt x="0" y="0"/>
                    </a:lnTo>
                    <a:lnTo>
                      <a:pt x="0" y="169163"/>
                    </a:lnTo>
                    <a:close/>
                  </a:path>
                </a:pathLst>
              </a:custGeom>
              <a:solidFill>
                <a:srgbClr val="80A53F"/>
              </a:solidFill>
            </p:spPr>
            <p:txBody>
              <a:bodyPr wrap="square" lIns="0" tIns="0" rIns="0" bIns="0" rtlCol="0"/>
              <a:lstStyle/>
              <a:p>
                <a:endParaRPr dirty="0"/>
              </a:p>
            </p:txBody>
          </p:sp>
        </p:grpSp>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39986" y="856518"/>
              <a:ext cx="2376272" cy="379159"/>
            </a:xfrm>
            <a:prstGeom prst="rect">
              <a:avLst/>
            </a:prstGeom>
          </p:spPr>
        </p:pic>
      </p:grpSp>
    </p:spTree>
    <p:extLst>
      <p:ext uri="{BB962C8B-B14F-4D97-AF65-F5344CB8AC3E}">
        <p14:creationId xmlns:p14="http://schemas.microsoft.com/office/powerpoint/2010/main" val="1051969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974839" y="1371600"/>
            <a:ext cx="3485005" cy="4809744"/>
          </a:xfrm>
        </p:spPr>
        <p:txBody>
          <a:bodyPr/>
          <a:lstStyle>
            <a:lvl1pPr>
              <a:defRPr sz="2000"/>
            </a:lvl1pPr>
            <a:lvl2pPr>
              <a:defRPr sz="1800"/>
            </a:lvl2pPr>
            <a:lvl3pPr>
              <a:defRPr sz="1600"/>
            </a:lvl3pPr>
            <a:lvl4pPr>
              <a:defRPr sz="14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91855" y="1371600"/>
            <a:ext cx="3485005" cy="4809744"/>
          </a:xfrm>
        </p:spPr>
        <p:txBody>
          <a:bodyPr/>
          <a:lstStyle>
            <a:lvl1pPr>
              <a:defRPr sz="2000"/>
            </a:lvl1pPr>
            <a:lvl2pPr>
              <a:defRPr sz="1800"/>
            </a:lvl2pPr>
            <a:lvl3pPr>
              <a:defRPr sz="1600"/>
            </a:lvl3pPr>
            <a:lvl4pPr>
              <a:defRPr sz="14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B845897-A5EC-4C53-83EF-73EA2CC62330}" type="slidenum">
              <a:rPr lang="en-US" smtClean="0"/>
              <a:t>‹#›</a:t>
            </a:fld>
            <a:endParaRPr lang="en-US" dirty="0"/>
          </a:p>
        </p:txBody>
      </p:sp>
      <p:sp>
        <p:nvSpPr>
          <p:cNvPr id="11" name="Rounded Rectangle 10"/>
          <p:cNvSpPr/>
          <p:nvPr userDrawn="1"/>
        </p:nvSpPr>
        <p:spPr>
          <a:xfrm>
            <a:off x="9249103" y="914408"/>
            <a:ext cx="1280160" cy="2143276"/>
          </a:xfrm>
          <a:prstGeom prst="roundRect">
            <a:avLst>
              <a:gd name="adj" fmla="val 5699"/>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45720" rIns="0" bIns="0" rtlCol="0" anchor="t"/>
          <a:lstStyle/>
          <a:p>
            <a:r>
              <a:rPr lang="en-US" sz="900" b="1" dirty="0">
                <a:solidFill>
                  <a:schemeClr val="tx1"/>
                </a:solidFill>
              </a:rPr>
              <a:t>Two Content</a:t>
            </a:r>
          </a:p>
          <a:p>
            <a:r>
              <a:rPr lang="en-US" sz="900" baseline="0" dirty="0">
                <a:solidFill>
                  <a:schemeClr val="tx1"/>
                </a:solidFill>
              </a:rPr>
              <a:t>Use this slide layout for content divided in two parts of the slide.</a:t>
            </a:r>
          </a:p>
          <a:p>
            <a:endParaRPr lang="en-US" sz="900" baseline="0" dirty="0">
              <a:solidFill>
                <a:schemeClr val="tx1"/>
              </a:solidFill>
            </a:endParaRPr>
          </a:p>
          <a:p>
            <a:r>
              <a:rPr lang="en-US" sz="900" dirty="0">
                <a:solidFill>
                  <a:schemeClr val="tx1"/>
                </a:solidFill>
              </a:rPr>
              <a:t>Use</a:t>
            </a:r>
            <a:r>
              <a:rPr lang="en-US" sz="900" baseline="0" dirty="0">
                <a:solidFill>
                  <a:schemeClr val="tx1"/>
                </a:solidFill>
              </a:rPr>
              <a:t> Tab or Increase/ Decrease List Level to create text effect:</a:t>
            </a:r>
          </a:p>
          <a:p>
            <a:r>
              <a:rPr lang="en-US" sz="900" baseline="0" dirty="0">
                <a:solidFill>
                  <a:schemeClr val="tx1"/>
                </a:solidFill>
              </a:rPr>
              <a:t> </a:t>
            </a:r>
          </a:p>
          <a:p>
            <a:pPr marL="115888" indent="-115888">
              <a:buClr>
                <a:schemeClr val="accent1"/>
              </a:buClr>
              <a:buFont typeface="Wingdings" panose="05000000000000000000" pitchFamily="2" charset="2"/>
              <a:buChar char="§"/>
            </a:pPr>
            <a:r>
              <a:rPr lang="en-US" sz="900" b="0" baseline="0" dirty="0">
                <a:solidFill>
                  <a:schemeClr val="tx1"/>
                </a:solidFill>
              </a:rPr>
              <a:t>Level 1</a:t>
            </a:r>
          </a:p>
          <a:p>
            <a:pPr marL="228600" indent="-114300">
              <a:buClr>
                <a:schemeClr val="accent1"/>
              </a:buClr>
              <a:buFont typeface="Arial" panose="020B0604020202020204" pitchFamily="34" charset="0"/>
              <a:buChar char="•"/>
              <a:tabLst/>
            </a:pPr>
            <a:r>
              <a:rPr lang="en-US" sz="900" baseline="0" dirty="0">
                <a:solidFill>
                  <a:schemeClr val="tx1"/>
                </a:solidFill>
              </a:rPr>
              <a:t>Level 2</a:t>
            </a:r>
          </a:p>
          <a:p>
            <a:pPr marL="400050" indent="-171450">
              <a:buClr>
                <a:schemeClr val="accent1"/>
              </a:buClr>
              <a:buFont typeface="Arial" panose="020B0604020202020204" pitchFamily="34" charset="0"/>
              <a:buChar char="–"/>
            </a:pPr>
            <a:r>
              <a:rPr lang="en-US" sz="900" baseline="0" dirty="0">
                <a:solidFill>
                  <a:schemeClr val="tx1"/>
                </a:solidFill>
              </a:rPr>
              <a:t>Level 3</a:t>
            </a:r>
          </a:p>
          <a:p>
            <a:pPr marL="514350" lvl="1" indent="-171450">
              <a:buClr>
                <a:schemeClr val="accent1"/>
              </a:buClr>
              <a:buFont typeface="Wingdings" panose="05000000000000000000" pitchFamily="2" charset="2"/>
              <a:buChar char="§"/>
              <a:tabLst/>
            </a:pPr>
            <a:r>
              <a:rPr lang="en-US" sz="800" baseline="0" dirty="0">
                <a:solidFill>
                  <a:schemeClr val="tx1"/>
                </a:solidFill>
              </a:rPr>
              <a:t>Level 4</a:t>
            </a:r>
          </a:p>
          <a:p>
            <a:pPr marL="630237" lvl="2" indent="-171450">
              <a:buClr>
                <a:schemeClr val="accent1"/>
              </a:buClr>
              <a:buFont typeface="Arial" panose="020B0604020202020204" pitchFamily="34" charset="0"/>
              <a:buChar char="•"/>
            </a:pPr>
            <a:r>
              <a:rPr lang="en-US" sz="800" baseline="0" dirty="0">
                <a:solidFill>
                  <a:schemeClr val="tx1"/>
                </a:solidFill>
              </a:rPr>
              <a:t>Level 5</a:t>
            </a:r>
            <a:endParaRPr lang="en-US" sz="800" dirty="0">
              <a:solidFill>
                <a:schemeClr val="tx1"/>
              </a:solidFill>
            </a:endParaRP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7175" y="6581571"/>
            <a:ext cx="736024" cy="117441"/>
          </a:xfrm>
          <a:prstGeom prst="rect">
            <a:avLst/>
          </a:prstGeom>
        </p:spPr>
      </p:pic>
    </p:spTree>
    <p:extLst>
      <p:ext uri="{BB962C8B-B14F-4D97-AF65-F5344CB8AC3E}">
        <p14:creationId xmlns:p14="http://schemas.microsoft.com/office/powerpoint/2010/main" val="506545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69264" y="36576"/>
            <a:ext cx="6437376" cy="758952"/>
          </a:xfrm>
        </p:spPr>
        <p:txBody>
          <a:bodyPr/>
          <a:lstStyle/>
          <a:p>
            <a:r>
              <a:rPr lang="en-US"/>
              <a:t>Click to edit Master title style</a:t>
            </a:r>
            <a:endParaRPr lang="en-US" dirty="0"/>
          </a:p>
        </p:txBody>
      </p:sp>
      <p:sp>
        <p:nvSpPr>
          <p:cNvPr id="3" name="Text Placeholder 2"/>
          <p:cNvSpPr>
            <a:spLocks noGrp="1"/>
          </p:cNvSpPr>
          <p:nvPr>
            <p:ph type="body" idx="1"/>
          </p:nvPr>
        </p:nvSpPr>
        <p:spPr>
          <a:xfrm>
            <a:off x="978408" y="1371600"/>
            <a:ext cx="3566160" cy="749808"/>
          </a:xfrm>
        </p:spPr>
        <p:txBody>
          <a:bodyPr anchor="b">
            <a:noAutofit/>
          </a:bodyPr>
          <a:lstStyle>
            <a:lvl1pPr marL="9144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78408" y="2121408"/>
            <a:ext cx="3566160" cy="4049040"/>
          </a:xfrm>
        </p:spPr>
        <p:txBody>
          <a:bodyPr/>
          <a:lstStyle>
            <a:lvl1pPr>
              <a:defRPr sz="2000"/>
            </a:lvl1pPr>
            <a:lvl2pPr>
              <a:defRPr sz="1800"/>
            </a:lvl2pPr>
            <a:lvl3pPr>
              <a:defRPr sz="1600"/>
            </a:lvl3pPr>
            <a:lvl4pPr>
              <a:defRPr sz="14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10354" y="1371600"/>
            <a:ext cx="3566160" cy="749808"/>
          </a:xfrm>
        </p:spPr>
        <p:txBody>
          <a:bodyPr anchor="b">
            <a:noAutofit/>
          </a:bodyPr>
          <a:lstStyle>
            <a:lvl1pPr marL="9144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10953" y="2121408"/>
            <a:ext cx="3566160" cy="4049040"/>
          </a:xfrm>
        </p:spPr>
        <p:txBody>
          <a:bodyPr/>
          <a:lstStyle>
            <a:lvl1pPr>
              <a:defRPr sz="2000"/>
            </a:lvl1pPr>
            <a:lvl2pPr>
              <a:defRPr sz="1800"/>
            </a:lvl2pPr>
            <a:lvl3pPr>
              <a:defRPr sz="1600"/>
            </a:lvl3pPr>
            <a:lvl4pPr>
              <a:defRPr sz="14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B845897-A5EC-4C53-83EF-73EA2CC62330}" type="slidenum">
              <a:rPr lang="en-US" smtClean="0"/>
              <a:t>‹#›</a:t>
            </a:fld>
            <a:endParaRPr lang="en-US" dirty="0"/>
          </a:p>
        </p:txBody>
      </p:sp>
      <p:sp>
        <p:nvSpPr>
          <p:cNvPr id="13" name="Rounded Rectangle 12"/>
          <p:cNvSpPr/>
          <p:nvPr userDrawn="1"/>
        </p:nvSpPr>
        <p:spPr>
          <a:xfrm>
            <a:off x="9249103" y="914408"/>
            <a:ext cx="1280160" cy="2143276"/>
          </a:xfrm>
          <a:prstGeom prst="roundRect">
            <a:avLst>
              <a:gd name="adj" fmla="val 5699"/>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45720" rIns="0" bIns="0" rtlCol="0" anchor="t"/>
          <a:lstStyle/>
          <a:p>
            <a:r>
              <a:rPr lang="en-US" sz="900" b="1" dirty="0">
                <a:solidFill>
                  <a:schemeClr val="tx1"/>
                </a:solidFill>
              </a:rPr>
              <a:t>Comparison </a:t>
            </a:r>
          </a:p>
          <a:p>
            <a:r>
              <a:rPr lang="en-US" sz="900" baseline="0" dirty="0">
                <a:solidFill>
                  <a:schemeClr val="tx1"/>
                </a:solidFill>
              </a:rPr>
              <a:t>Use this slide layout for content divided in two parts of the slide with a headline for each part. </a:t>
            </a:r>
          </a:p>
          <a:p>
            <a:endParaRPr lang="en-US" sz="900" baseline="0" dirty="0">
              <a:solidFill>
                <a:schemeClr val="tx1"/>
              </a:solidFill>
            </a:endParaRPr>
          </a:p>
          <a:p>
            <a:r>
              <a:rPr lang="en-US" sz="900" dirty="0">
                <a:solidFill>
                  <a:schemeClr val="tx1"/>
                </a:solidFill>
              </a:rPr>
              <a:t>Use</a:t>
            </a:r>
            <a:r>
              <a:rPr lang="en-US" sz="900" baseline="0" dirty="0">
                <a:solidFill>
                  <a:schemeClr val="tx1"/>
                </a:solidFill>
              </a:rPr>
              <a:t> Tab or Increase/ Decrease List Level to create text effect:</a:t>
            </a:r>
          </a:p>
          <a:p>
            <a:r>
              <a:rPr lang="en-US" sz="900" baseline="0" dirty="0">
                <a:solidFill>
                  <a:schemeClr val="tx1"/>
                </a:solidFill>
              </a:rPr>
              <a:t> </a:t>
            </a:r>
          </a:p>
          <a:p>
            <a:pPr marL="115888" indent="-115888">
              <a:buClr>
                <a:schemeClr val="accent1"/>
              </a:buClr>
              <a:buFont typeface="Wingdings" panose="05000000000000000000" pitchFamily="2" charset="2"/>
              <a:buChar char="§"/>
            </a:pPr>
            <a:r>
              <a:rPr lang="en-US" sz="900" b="0" baseline="0" dirty="0">
                <a:solidFill>
                  <a:schemeClr val="tx1"/>
                </a:solidFill>
              </a:rPr>
              <a:t>Level 1</a:t>
            </a:r>
          </a:p>
          <a:p>
            <a:pPr marL="228600" indent="-114300">
              <a:buClr>
                <a:schemeClr val="accent1"/>
              </a:buClr>
              <a:buFont typeface="Arial" panose="020B0604020202020204" pitchFamily="34" charset="0"/>
              <a:buChar char="•"/>
              <a:tabLst/>
            </a:pPr>
            <a:r>
              <a:rPr lang="en-US" sz="900" baseline="0" dirty="0">
                <a:solidFill>
                  <a:schemeClr val="tx1"/>
                </a:solidFill>
              </a:rPr>
              <a:t>Level 2</a:t>
            </a:r>
          </a:p>
          <a:p>
            <a:pPr marL="400050" indent="-171450">
              <a:buClr>
                <a:schemeClr val="accent1"/>
              </a:buClr>
              <a:buFont typeface="Arial" panose="020B0604020202020204" pitchFamily="34" charset="0"/>
              <a:buChar char="–"/>
            </a:pPr>
            <a:r>
              <a:rPr lang="en-US" sz="900" baseline="0" dirty="0">
                <a:solidFill>
                  <a:schemeClr val="tx1"/>
                </a:solidFill>
              </a:rPr>
              <a:t>Level 3</a:t>
            </a:r>
          </a:p>
          <a:p>
            <a:pPr marL="514350" lvl="1" indent="-171450">
              <a:buClr>
                <a:schemeClr val="accent1"/>
              </a:buClr>
              <a:buFont typeface="Wingdings" panose="05000000000000000000" pitchFamily="2" charset="2"/>
              <a:buChar char="§"/>
              <a:tabLst/>
            </a:pPr>
            <a:r>
              <a:rPr lang="en-US" sz="800" baseline="0" dirty="0">
                <a:solidFill>
                  <a:schemeClr val="tx1"/>
                </a:solidFill>
              </a:rPr>
              <a:t>Level 4</a:t>
            </a:r>
          </a:p>
          <a:p>
            <a:pPr marL="630237" lvl="2" indent="-171450">
              <a:buClr>
                <a:schemeClr val="accent1"/>
              </a:buClr>
              <a:buFont typeface="Arial" panose="020B0604020202020204" pitchFamily="34" charset="0"/>
              <a:buChar char="•"/>
            </a:pPr>
            <a:r>
              <a:rPr lang="en-US" sz="800" baseline="0" dirty="0">
                <a:solidFill>
                  <a:schemeClr val="tx1"/>
                </a:solidFill>
              </a:rPr>
              <a:t>Level 5</a:t>
            </a:r>
            <a:endParaRPr lang="en-US" sz="800" dirty="0">
              <a:solidFill>
                <a:schemeClr val="tx1"/>
              </a:solidFill>
            </a:endParaRPr>
          </a:p>
          <a:p>
            <a:endParaRPr lang="en-US" sz="900" baseline="0" dirty="0">
              <a:solidFill>
                <a:schemeClr val="tx1"/>
              </a:solidFill>
            </a:endParaRP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7175" y="6581571"/>
            <a:ext cx="736024" cy="117441"/>
          </a:xfrm>
          <a:prstGeom prst="rect">
            <a:avLst/>
          </a:prstGeom>
        </p:spPr>
      </p:pic>
    </p:spTree>
    <p:extLst>
      <p:ext uri="{BB962C8B-B14F-4D97-AF65-F5344CB8AC3E}">
        <p14:creationId xmlns:p14="http://schemas.microsoft.com/office/powerpoint/2010/main" val="19265388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69264" y="36576"/>
            <a:ext cx="6437376" cy="758952"/>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023247" y="1371600"/>
            <a:ext cx="4160520" cy="4809744"/>
          </a:xfrm>
        </p:spPr>
        <p:txBody>
          <a:bodyPr/>
          <a:lstStyle>
            <a:lvl1pPr>
              <a:spcBef>
                <a:spcPts val="600"/>
              </a:spcBef>
              <a:defRPr sz="2000"/>
            </a:lvl1pPr>
            <a:lvl2pPr>
              <a:spcBef>
                <a:spcPts val="600"/>
              </a:spcBef>
              <a:defRPr sz="1800"/>
            </a:lvl2pPr>
            <a:lvl3pPr>
              <a:spcBef>
                <a:spcPts val="600"/>
              </a:spcBef>
              <a:defRPr sz="1800"/>
            </a:lvl3pPr>
            <a:lvl4pPr>
              <a:spcBef>
                <a:spcPts val="600"/>
              </a:spcBef>
              <a:defRPr sz="1600"/>
            </a:lvl4pPr>
            <a:lvl5pPr>
              <a:spcBef>
                <a:spcPts val="600"/>
              </a:spcBef>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78408" y="1371600"/>
            <a:ext cx="2949178" cy="4809744"/>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B845897-A5EC-4C53-83EF-73EA2CC62330}" type="slidenum">
              <a:rPr lang="en-US" smtClean="0"/>
              <a:t>‹#›</a:t>
            </a:fld>
            <a:endParaRPr lang="en-US" dirty="0"/>
          </a:p>
        </p:txBody>
      </p:sp>
      <p:sp>
        <p:nvSpPr>
          <p:cNvPr id="11" name="Rounded Rectangle 10"/>
          <p:cNvSpPr/>
          <p:nvPr userDrawn="1"/>
        </p:nvSpPr>
        <p:spPr>
          <a:xfrm>
            <a:off x="9249103" y="914408"/>
            <a:ext cx="1280160" cy="2143276"/>
          </a:xfrm>
          <a:prstGeom prst="roundRect">
            <a:avLst>
              <a:gd name="adj" fmla="val 5699"/>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45720" rIns="0" bIns="0" rtlCol="0" anchor="t"/>
          <a:lstStyle/>
          <a:p>
            <a:r>
              <a:rPr lang="en-US" sz="900" b="1" dirty="0">
                <a:solidFill>
                  <a:schemeClr val="tx1"/>
                </a:solidFill>
              </a:rPr>
              <a:t>Content</a:t>
            </a:r>
            <a:r>
              <a:rPr lang="en-US" sz="900" b="1" baseline="0" dirty="0">
                <a:solidFill>
                  <a:schemeClr val="tx1"/>
                </a:solidFill>
              </a:rPr>
              <a:t> with Caption</a:t>
            </a:r>
            <a:endParaRPr lang="en-US" sz="900" b="1" dirty="0">
              <a:solidFill>
                <a:schemeClr val="tx1"/>
              </a:solidFill>
            </a:endParaRPr>
          </a:p>
          <a:p>
            <a:r>
              <a:rPr lang="en-US" sz="900" baseline="0" dirty="0">
                <a:solidFill>
                  <a:schemeClr val="tx1"/>
                </a:solidFill>
              </a:rPr>
              <a:t>Use this slide layout for content such as a graph/table in the right placeholder and a caption commenting the graphics in the left placeholder. </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316955" y="2125331"/>
            <a:ext cx="1130651" cy="847988"/>
          </a:xfrm>
          <a:prstGeom prst="rect">
            <a:avLst/>
          </a:prstGeom>
        </p:spPr>
      </p:pic>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37175" y="6581571"/>
            <a:ext cx="736024" cy="117441"/>
          </a:xfrm>
          <a:prstGeom prst="rect">
            <a:avLst/>
          </a:prstGeom>
        </p:spPr>
      </p:pic>
    </p:spTree>
    <p:extLst>
      <p:ext uri="{BB962C8B-B14F-4D97-AF65-F5344CB8AC3E}">
        <p14:creationId xmlns:p14="http://schemas.microsoft.com/office/powerpoint/2010/main" val="35815082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69264" y="36576"/>
            <a:ext cx="6437376" cy="758952"/>
          </a:xfrm>
        </p:spPr>
        <p:txBody>
          <a:bodyPr anchor="b">
            <a:normAutofit/>
          </a:bodyPr>
          <a:lstStyle>
            <a:lvl1pPr>
              <a:defRPr sz="2000"/>
            </a:lvl1pPr>
          </a:lstStyle>
          <a:p>
            <a:r>
              <a:rPr lang="en-US"/>
              <a:t>Click to edit Master title style</a:t>
            </a:r>
            <a:endParaRPr lang="en-US" dirty="0"/>
          </a:p>
        </p:txBody>
      </p:sp>
      <p:sp>
        <p:nvSpPr>
          <p:cNvPr id="3" name="Picture Placeholder 2"/>
          <p:cNvSpPr>
            <a:spLocks noGrp="1"/>
          </p:cNvSpPr>
          <p:nvPr>
            <p:ph type="pic" idx="1"/>
          </p:nvPr>
        </p:nvSpPr>
        <p:spPr>
          <a:xfrm>
            <a:off x="4014695" y="1371600"/>
            <a:ext cx="4160520" cy="4809744"/>
          </a:xfrm>
        </p:spPr>
        <p:txBody>
          <a:bodyPr anchor="t">
            <a:normAutofit/>
          </a:bodyPr>
          <a:lstStyle>
            <a:lvl1pPr marL="0" indent="0">
              <a:buNone/>
              <a:defRPr sz="2400" b="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968783" y="1371600"/>
            <a:ext cx="2953512" cy="4809744"/>
          </a:xfrm>
        </p:spPr>
        <p:txBody>
          <a:bodyPr>
            <a:no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B845897-A5EC-4C53-83EF-73EA2CC62330}" type="slidenum">
              <a:rPr lang="en-US" smtClean="0"/>
              <a:t>‹#›</a:t>
            </a:fld>
            <a:endParaRPr lang="en-US" dirty="0"/>
          </a:p>
        </p:txBody>
      </p:sp>
      <p:sp>
        <p:nvSpPr>
          <p:cNvPr id="12" name="Rounded Rectangle 11"/>
          <p:cNvSpPr/>
          <p:nvPr userDrawn="1"/>
        </p:nvSpPr>
        <p:spPr>
          <a:xfrm>
            <a:off x="9249103" y="914408"/>
            <a:ext cx="1280160" cy="2143276"/>
          </a:xfrm>
          <a:prstGeom prst="roundRect">
            <a:avLst>
              <a:gd name="adj" fmla="val 5699"/>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45720" rIns="0" bIns="0" rtlCol="0" anchor="t"/>
          <a:lstStyle/>
          <a:p>
            <a:r>
              <a:rPr lang="en-US" sz="900" b="1" dirty="0">
                <a:solidFill>
                  <a:schemeClr val="tx1"/>
                </a:solidFill>
              </a:rPr>
              <a:t>Picture </a:t>
            </a:r>
            <a:r>
              <a:rPr lang="en-US" sz="900" b="1" baseline="0" dirty="0">
                <a:solidFill>
                  <a:schemeClr val="tx1"/>
                </a:solidFill>
              </a:rPr>
              <a:t>with Caption</a:t>
            </a:r>
            <a:endParaRPr lang="en-US" sz="900" b="1" dirty="0">
              <a:solidFill>
                <a:schemeClr val="tx1"/>
              </a:solidFill>
            </a:endParaRPr>
          </a:p>
          <a:p>
            <a:r>
              <a:rPr lang="en-US" sz="900" baseline="0" dirty="0">
                <a:solidFill>
                  <a:schemeClr val="tx1"/>
                </a:solidFill>
              </a:rPr>
              <a:t>Use this slide layout for image in the right placeholder and a caption commenting the image in the left placeholder. </a:t>
            </a:r>
          </a:p>
        </p:txBody>
      </p:sp>
      <p:pic>
        <p:nvPicPr>
          <p:cNvPr id="18" name="Picture 1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316954" y="2125332"/>
            <a:ext cx="1130651" cy="847988"/>
          </a:xfrm>
          <a:prstGeom prst="rect">
            <a:avLst/>
          </a:prstGeom>
        </p:spPr>
      </p:pic>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37175" y="6581571"/>
            <a:ext cx="736024" cy="117441"/>
          </a:xfrm>
          <a:prstGeom prst="rect">
            <a:avLst/>
          </a:prstGeom>
        </p:spPr>
      </p:pic>
    </p:spTree>
    <p:extLst>
      <p:ext uri="{BB962C8B-B14F-4D97-AF65-F5344CB8AC3E}">
        <p14:creationId xmlns:p14="http://schemas.microsoft.com/office/powerpoint/2010/main" val="19607810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Locations">
    <p:spTree>
      <p:nvGrpSpPr>
        <p:cNvPr id="1" name=""/>
        <p:cNvGrpSpPr/>
        <p:nvPr/>
      </p:nvGrpSpPr>
      <p:grpSpPr>
        <a:xfrm>
          <a:off x="0" y="0"/>
          <a:ext cx="0" cy="0"/>
          <a:chOff x="0" y="0"/>
          <a:chExt cx="0" cy="0"/>
        </a:xfrm>
      </p:grpSpPr>
      <p:pic>
        <p:nvPicPr>
          <p:cNvPr id="64" name="Picture 63">
            <a:extLst>
              <a:ext uri="{FF2B5EF4-FFF2-40B4-BE49-F238E27FC236}">
                <a16:creationId xmlns:a16="http://schemas.microsoft.com/office/drawing/2014/main" id="{4EE12944-77A2-4C2E-9D19-12A6627229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29201" y="677791"/>
            <a:ext cx="2376751" cy="379236"/>
          </a:xfrm>
          <a:prstGeom prst="rect">
            <a:avLst/>
          </a:prstGeom>
        </p:spPr>
      </p:pic>
      <p:sp>
        <p:nvSpPr>
          <p:cNvPr id="11" name="object 20">
            <a:extLst>
              <a:ext uri="{FF2B5EF4-FFF2-40B4-BE49-F238E27FC236}">
                <a16:creationId xmlns:a16="http://schemas.microsoft.com/office/drawing/2014/main" id="{AEF6DFE0-4C9F-442A-B03F-24FD617109CC}"/>
              </a:ext>
            </a:extLst>
          </p:cNvPr>
          <p:cNvSpPr/>
          <p:nvPr/>
        </p:nvSpPr>
        <p:spPr>
          <a:xfrm>
            <a:off x="0" y="1705599"/>
            <a:ext cx="1744021" cy="1744018"/>
          </a:xfrm>
          <a:custGeom>
            <a:avLst/>
            <a:gdLst/>
            <a:ahLst/>
            <a:cxnLst/>
            <a:rect l="l" t="t" r="r" b="b"/>
            <a:pathLst>
              <a:path w="683894" h="683895">
                <a:moveTo>
                  <a:pt x="0" y="683513"/>
                </a:moveTo>
                <a:lnTo>
                  <a:pt x="683513" y="683513"/>
                </a:lnTo>
                <a:lnTo>
                  <a:pt x="683513" y="0"/>
                </a:lnTo>
                <a:lnTo>
                  <a:pt x="0" y="0"/>
                </a:lnTo>
                <a:lnTo>
                  <a:pt x="0" y="683513"/>
                </a:lnTo>
                <a:close/>
              </a:path>
            </a:pathLst>
          </a:custGeom>
          <a:solidFill>
            <a:srgbClr val="A5BEE3"/>
          </a:solidFill>
        </p:spPr>
        <p:txBody>
          <a:bodyPr wrap="square" lIns="0" tIns="0" rIns="0" bIns="0" rtlCol="0"/>
          <a:lstStyle/>
          <a:p>
            <a:endParaRPr dirty="0"/>
          </a:p>
        </p:txBody>
      </p:sp>
      <p:sp>
        <p:nvSpPr>
          <p:cNvPr id="12" name="object 21">
            <a:extLst>
              <a:ext uri="{FF2B5EF4-FFF2-40B4-BE49-F238E27FC236}">
                <a16:creationId xmlns:a16="http://schemas.microsoft.com/office/drawing/2014/main" id="{8CAD8ED9-1D22-400B-A488-C08C86784FD7}"/>
              </a:ext>
            </a:extLst>
          </p:cNvPr>
          <p:cNvSpPr/>
          <p:nvPr/>
        </p:nvSpPr>
        <p:spPr>
          <a:xfrm>
            <a:off x="1741216" y="3446812"/>
            <a:ext cx="441133" cy="441136"/>
          </a:xfrm>
          <a:custGeom>
            <a:avLst/>
            <a:gdLst/>
            <a:ahLst/>
            <a:cxnLst/>
            <a:rect l="l" t="t" r="r" b="b"/>
            <a:pathLst>
              <a:path w="169544" h="169545">
                <a:moveTo>
                  <a:pt x="0" y="169163"/>
                </a:moveTo>
                <a:lnTo>
                  <a:pt x="169163" y="169163"/>
                </a:lnTo>
                <a:lnTo>
                  <a:pt x="169163" y="0"/>
                </a:lnTo>
                <a:lnTo>
                  <a:pt x="0" y="0"/>
                </a:lnTo>
                <a:lnTo>
                  <a:pt x="0" y="169163"/>
                </a:lnTo>
                <a:close/>
              </a:path>
            </a:pathLst>
          </a:custGeom>
          <a:solidFill>
            <a:srgbClr val="80A53F"/>
          </a:solidFill>
        </p:spPr>
        <p:txBody>
          <a:bodyPr wrap="square" lIns="0" tIns="0" rIns="0" bIns="0" rtlCol="0"/>
          <a:lstStyle/>
          <a:p>
            <a:endParaRPr dirty="0"/>
          </a:p>
        </p:txBody>
      </p:sp>
      <p:sp>
        <p:nvSpPr>
          <p:cNvPr id="16" name="object 21">
            <a:extLst>
              <a:ext uri="{FF2B5EF4-FFF2-40B4-BE49-F238E27FC236}">
                <a16:creationId xmlns:a16="http://schemas.microsoft.com/office/drawing/2014/main" id="{47CFA938-2B79-4A13-8F5E-EDDE8230DC03}"/>
              </a:ext>
            </a:extLst>
          </p:cNvPr>
          <p:cNvSpPr/>
          <p:nvPr userDrawn="1"/>
        </p:nvSpPr>
        <p:spPr>
          <a:xfrm>
            <a:off x="2182043" y="3237165"/>
            <a:ext cx="210458" cy="210459"/>
          </a:xfrm>
          <a:custGeom>
            <a:avLst/>
            <a:gdLst/>
            <a:ahLst/>
            <a:cxnLst/>
            <a:rect l="l" t="t" r="r" b="b"/>
            <a:pathLst>
              <a:path w="169544" h="169545">
                <a:moveTo>
                  <a:pt x="0" y="169163"/>
                </a:moveTo>
                <a:lnTo>
                  <a:pt x="169163" y="169163"/>
                </a:lnTo>
                <a:lnTo>
                  <a:pt x="169163" y="0"/>
                </a:lnTo>
                <a:lnTo>
                  <a:pt x="0" y="0"/>
                </a:lnTo>
                <a:lnTo>
                  <a:pt x="0" y="169163"/>
                </a:lnTo>
                <a:close/>
              </a:path>
            </a:pathLst>
          </a:custGeom>
          <a:solidFill>
            <a:srgbClr val="A5BEE3"/>
          </a:solidFill>
        </p:spPr>
        <p:txBody>
          <a:bodyPr wrap="square" lIns="0" tIns="0" rIns="0" bIns="0" rtlCol="0"/>
          <a:lstStyle/>
          <a:p>
            <a:endParaRPr dirty="0"/>
          </a:p>
        </p:txBody>
      </p:sp>
      <p:sp>
        <p:nvSpPr>
          <p:cNvPr id="9" name="object 18">
            <a:extLst>
              <a:ext uri="{FF2B5EF4-FFF2-40B4-BE49-F238E27FC236}">
                <a16:creationId xmlns:a16="http://schemas.microsoft.com/office/drawing/2014/main" id="{8C241F2C-4D94-473F-B72F-89725DB90353}"/>
              </a:ext>
            </a:extLst>
          </p:cNvPr>
          <p:cNvSpPr/>
          <p:nvPr/>
        </p:nvSpPr>
        <p:spPr>
          <a:xfrm>
            <a:off x="0" y="1644927"/>
            <a:ext cx="9144000" cy="64007"/>
          </a:xfrm>
          <a:custGeom>
            <a:avLst/>
            <a:gdLst/>
            <a:ahLst/>
            <a:cxnLst/>
            <a:rect l="l" t="t" r="r" b="b"/>
            <a:pathLst>
              <a:path w="3981450" h="38100">
                <a:moveTo>
                  <a:pt x="0" y="38100"/>
                </a:moveTo>
                <a:lnTo>
                  <a:pt x="3980941" y="38100"/>
                </a:lnTo>
                <a:lnTo>
                  <a:pt x="3980941" y="0"/>
                </a:lnTo>
                <a:lnTo>
                  <a:pt x="0" y="0"/>
                </a:lnTo>
                <a:lnTo>
                  <a:pt x="0" y="38100"/>
                </a:lnTo>
                <a:close/>
              </a:path>
            </a:pathLst>
          </a:custGeom>
          <a:solidFill>
            <a:srgbClr val="80A53F"/>
          </a:solidFill>
        </p:spPr>
        <p:txBody>
          <a:bodyPr wrap="square" lIns="0" tIns="0" rIns="0" bIns="0" rtlCol="0"/>
          <a:lstStyle/>
          <a:p>
            <a:endParaRPr dirty="0"/>
          </a:p>
        </p:txBody>
      </p:sp>
      <p:sp>
        <p:nvSpPr>
          <p:cNvPr id="10" name="object 19">
            <a:extLst>
              <a:ext uri="{FF2B5EF4-FFF2-40B4-BE49-F238E27FC236}">
                <a16:creationId xmlns:a16="http://schemas.microsoft.com/office/drawing/2014/main" id="{CF74F34B-95B2-4E44-B32C-D9AFB5ABFA46}"/>
              </a:ext>
            </a:extLst>
          </p:cNvPr>
          <p:cNvSpPr/>
          <p:nvPr/>
        </p:nvSpPr>
        <p:spPr>
          <a:xfrm>
            <a:off x="1759462" y="773796"/>
            <a:ext cx="872009" cy="872010"/>
          </a:xfrm>
          <a:custGeom>
            <a:avLst/>
            <a:gdLst/>
            <a:ahLst/>
            <a:cxnLst/>
            <a:rect l="l" t="t" r="r" b="b"/>
            <a:pathLst>
              <a:path w="342900" h="342900">
                <a:moveTo>
                  <a:pt x="0" y="342900"/>
                </a:moveTo>
                <a:lnTo>
                  <a:pt x="342900" y="342900"/>
                </a:lnTo>
                <a:lnTo>
                  <a:pt x="342900" y="0"/>
                </a:lnTo>
                <a:lnTo>
                  <a:pt x="0" y="0"/>
                </a:lnTo>
                <a:lnTo>
                  <a:pt x="0" y="342900"/>
                </a:lnTo>
                <a:close/>
              </a:path>
            </a:pathLst>
          </a:custGeom>
          <a:solidFill>
            <a:srgbClr val="A5BEE3"/>
          </a:solidFill>
        </p:spPr>
        <p:txBody>
          <a:bodyPr wrap="square" lIns="0" tIns="0" rIns="0" bIns="0" rtlCol="0"/>
          <a:lstStyle/>
          <a:p>
            <a:endParaRPr dirty="0"/>
          </a:p>
        </p:txBody>
      </p:sp>
      <p:sp>
        <p:nvSpPr>
          <p:cNvPr id="42" name="Rectangle 41">
            <a:extLst>
              <a:ext uri="{FF2B5EF4-FFF2-40B4-BE49-F238E27FC236}">
                <a16:creationId xmlns:a16="http://schemas.microsoft.com/office/drawing/2014/main" id="{CF827E53-5119-4E69-967B-978EC6B90B76}"/>
              </a:ext>
            </a:extLst>
          </p:cNvPr>
          <p:cNvSpPr/>
          <p:nvPr userDrawn="1"/>
        </p:nvSpPr>
        <p:spPr>
          <a:xfrm>
            <a:off x="6837960" y="3497504"/>
            <a:ext cx="1864401" cy="461665"/>
          </a:xfrm>
          <a:prstGeom prst="rect">
            <a:avLst/>
          </a:prstGeom>
        </p:spPr>
        <p:txBody>
          <a:bodyPr wrap="square">
            <a:spAutoFit/>
          </a:bodyPr>
          <a:lstStyle/>
          <a:p>
            <a:r>
              <a:rPr lang="en-US" sz="800" b="1" dirty="0">
                <a:solidFill>
                  <a:schemeClr val="accent1"/>
                </a:solidFill>
              </a:rPr>
              <a:t>NEW YORK</a:t>
            </a:r>
          </a:p>
          <a:p>
            <a:r>
              <a:rPr lang="en-US" sz="800" dirty="0">
                <a:solidFill>
                  <a:schemeClr val="accent1"/>
                </a:solidFill>
              </a:rPr>
              <a:t>(212) 644-2300</a:t>
            </a:r>
          </a:p>
          <a:p>
            <a:r>
              <a:rPr lang="en-US" sz="800" dirty="0">
                <a:solidFill>
                  <a:schemeClr val="accent1"/>
                </a:solidFill>
              </a:rPr>
              <a:t>newyork@pearlmeyer.com</a:t>
            </a:r>
          </a:p>
        </p:txBody>
      </p:sp>
      <p:sp>
        <p:nvSpPr>
          <p:cNvPr id="43" name="Rectangle 42">
            <a:extLst>
              <a:ext uri="{FF2B5EF4-FFF2-40B4-BE49-F238E27FC236}">
                <a16:creationId xmlns:a16="http://schemas.microsoft.com/office/drawing/2014/main" id="{656EBF24-5471-4A5B-88A1-2E5B41D48876}"/>
              </a:ext>
            </a:extLst>
          </p:cNvPr>
          <p:cNvSpPr/>
          <p:nvPr userDrawn="1"/>
        </p:nvSpPr>
        <p:spPr>
          <a:xfrm>
            <a:off x="4944163" y="3467997"/>
            <a:ext cx="1864401" cy="461665"/>
          </a:xfrm>
          <a:prstGeom prst="rect">
            <a:avLst/>
          </a:prstGeom>
        </p:spPr>
        <p:txBody>
          <a:bodyPr wrap="square">
            <a:spAutoFit/>
          </a:bodyPr>
          <a:lstStyle/>
          <a:p>
            <a:r>
              <a:rPr lang="en-US" sz="800" b="1" dirty="0">
                <a:solidFill>
                  <a:schemeClr val="accent1"/>
                </a:solidFill>
              </a:rPr>
              <a:t>BOSTON</a:t>
            </a:r>
          </a:p>
          <a:p>
            <a:r>
              <a:rPr lang="en-US" sz="800" dirty="0">
                <a:solidFill>
                  <a:schemeClr val="accent1"/>
                </a:solidFill>
              </a:rPr>
              <a:t>(508) 460-9600</a:t>
            </a:r>
          </a:p>
          <a:p>
            <a:r>
              <a:rPr lang="en-US" sz="800" dirty="0">
                <a:solidFill>
                  <a:schemeClr val="accent1"/>
                </a:solidFill>
              </a:rPr>
              <a:t>boston@pearlmeyer.com</a:t>
            </a:r>
          </a:p>
        </p:txBody>
      </p:sp>
      <p:sp>
        <p:nvSpPr>
          <p:cNvPr id="44" name="Rectangle 43">
            <a:extLst>
              <a:ext uri="{FF2B5EF4-FFF2-40B4-BE49-F238E27FC236}">
                <a16:creationId xmlns:a16="http://schemas.microsoft.com/office/drawing/2014/main" id="{D49C1EA1-35ED-4DBC-9BC8-12748EE0D38F}"/>
              </a:ext>
            </a:extLst>
          </p:cNvPr>
          <p:cNvSpPr/>
          <p:nvPr userDrawn="1"/>
        </p:nvSpPr>
        <p:spPr>
          <a:xfrm>
            <a:off x="4944162" y="3978159"/>
            <a:ext cx="1864401" cy="461665"/>
          </a:xfrm>
          <a:prstGeom prst="rect">
            <a:avLst/>
          </a:prstGeom>
        </p:spPr>
        <p:txBody>
          <a:bodyPr wrap="square">
            <a:spAutoFit/>
          </a:bodyPr>
          <a:lstStyle/>
          <a:p>
            <a:r>
              <a:rPr lang="it-IT" sz="800" b="1">
                <a:solidFill>
                  <a:schemeClr val="accent1"/>
                </a:solidFill>
              </a:rPr>
              <a:t>CHARLOTTE</a:t>
            </a:r>
          </a:p>
          <a:p>
            <a:r>
              <a:rPr lang="it-IT" sz="800">
                <a:solidFill>
                  <a:schemeClr val="accent1"/>
                </a:solidFill>
              </a:rPr>
              <a:t>(704) 844-6626</a:t>
            </a:r>
          </a:p>
          <a:p>
            <a:r>
              <a:rPr lang="it-IT" sz="800">
                <a:solidFill>
                  <a:schemeClr val="accent1"/>
                </a:solidFill>
              </a:rPr>
              <a:t>charlotte@pearlmeyer.com</a:t>
            </a:r>
            <a:endParaRPr lang="en-US" sz="800" dirty="0">
              <a:solidFill>
                <a:schemeClr val="accent1"/>
              </a:solidFill>
            </a:endParaRPr>
          </a:p>
        </p:txBody>
      </p:sp>
      <p:sp>
        <p:nvSpPr>
          <p:cNvPr id="45" name="Rectangle 44">
            <a:extLst>
              <a:ext uri="{FF2B5EF4-FFF2-40B4-BE49-F238E27FC236}">
                <a16:creationId xmlns:a16="http://schemas.microsoft.com/office/drawing/2014/main" id="{053638EA-E2CA-486A-B605-E740A009D00B}"/>
              </a:ext>
            </a:extLst>
          </p:cNvPr>
          <p:cNvSpPr/>
          <p:nvPr userDrawn="1"/>
        </p:nvSpPr>
        <p:spPr>
          <a:xfrm>
            <a:off x="4944161" y="4475730"/>
            <a:ext cx="1864401" cy="461665"/>
          </a:xfrm>
          <a:prstGeom prst="rect">
            <a:avLst/>
          </a:prstGeom>
        </p:spPr>
        <p:txBody>
          <a:bodyPr wrap="square">
            <a:spAutoFit/>
          </a:bodyPr>
          <a:lstStyle/>
          <a:p>
            <a:r>
              <a:rPr lang="en-US" sz="800" b="1" dirty="0">
                <a:solidFill>
                  <a:schemeClr val="accent1"/>
                </a:solidFill>
              </a:rPr>
              <a:t>CHICAGO</a:t>
            </a:r>
          </a:p>
          <a:p>
            <a:r>
              <a:rPr lang="en-US" sz="800" dirty="0">
                <a:solidFill>
                  <a:schemeClr val="accent1"/>
                </a:solidFill>
              </a:rPr>
              <a:t>(312) 242-3050</a:t>
            </a:r>
          </a:p>
          <a:p>
            <a:r>
              <a:rPr lang="en-US" sz="800" dirty="0">
                <a:solidFill>
                  <a:schemeClr val="accent1"/>
                </a:solidFill>
              </a:rPr>
              <a:t>chicago@pearlmeyer.com</a:t>
            </a:r>
          </a:p>
        </p:txBody>
      </p:sp>
      <p:sp>
        <p:nvSpPr>
          <p:cNvPr id="58" name="Rectangle 57">
            <a:extLst>
              <a:ext uri="{FF2B5EF4-FFF2-40B4-BE49-F238E27FC236}">
                <a16:creationId xmlns:a16="http://schemas.microsoft.com/office/drawing/2014/main" id="{52AED222-7D79-4079-A03E-9026C988E97E}"/>
              </a:ext>
            </a:extLst>
          </p:cNvPr>
          <p:cNvSpPr/>
          <p:nvPr userDrawn="1"/>
        </p:nvSpPr>
        <p:spPr>
          <a:xfrm>
            <a:off x="4944164" y="3006332"/>
            <a:ext cx="1864401" cy="461665"/>
          </a:xfrm>
          <a:prstGeom prst="rect">
            <a:avLst/>
          </a:prstGeom>
        </p:spPr>
        <p:txBody>
          <a:bodyPr wrap="square">
            <a:spAutoFit/>
          </a:bodyPr>
          <a:lstStyle/>
          <a:p>
            <a:r>
              <a:rPr lang="sv-SE" sz="800" b="1">
                <a:solidFill>
                  <a:schemeClr val="accent1"/>
                </a:solidFill>
              </a:rPr>
              <a:t>ATLANTA</a:t>
            </a:r>
          </a:p>
          <a:p>
            <a:r>
              <a:rPr lang="sv-SE" sz="800" b="0">
                <a:solidFill>
                  <a:schemeClr val="accent1"/>
                </a:solidFill>
              </a:rPr>
              <a:t>(770) 261-4080</a:t>
            </a:r>
          </a:p>
          <a:p>
            <a:r>
              <a:rPr lang="sv-SE" sz="800" b="0">
                <a:solidFill>
                  <a:schemeClr val="accent1"/>
                </a:solidFill>
              </a:rPr>
              <a:t>atlanta@pearlmeyer.com</a:t>
            </a:r>
          </a:p>
        </p:txBody>
      </p:sp>
      <p:sp>
        <p:nvSpPr>
          <p:cNvPr id="61" name="Rectangle 60">
            <a:extLst>
              <a:ext uri="{FF2B5EF4-FFF2-40B4-BE49-F238E27FC236}">
                <a16:creationId xmlns:a16="http://schemas.microsoft.com/office/drawing/2014/main" id="{12436002-2A51-460C-8782-A6F2D3B438E7}"/>
              </a:ext>
            </a:extLst>
          </p:cNvPr>
          <p:cNvSpPr/>
          <p:nvPr userDrawn="1"/>
        </p:nvSpPr>
        <p:spPr>
          <a:xfrm>
            <a:off x="6837960" y="3006957"/>
            <a:ext cx="1864401" cy="461665"/>
          </a:xfrm>
          <a:prstGeom prst="rect">
            <a:avLst/>
          </a:prstGeom>
        </p:spPr>
        <p:txBody>
          <a:bodyPr wrap="square">
            <a:spAutoFit/>
          </a:bodyPr>
          <a:lstStyle/>
          <a:p>
            <a:r>
              <a:rPr lang="es-ES" sz="800" b="1" dirty="0">
                <a:solidFill>
                  <a:schemeClr val="accent1"/>
                </a:solidFill>
              </a:rPr>
              <a:t>LOS ANGELES</a:t>
            </a:r>
          </a:p>
          <a:p>
            <a:r>
              <a:rPr lang="es-ES" sz="800" b="0" dirty="0">
                <a:solidFill>
                  <a:schemeClr val="accent1"/>
                </a:solidFill>
              </a:rPr>
              <a:t>(213) 438-6500</a:t>
            </a:r>
          </a:p>
          <a:p>
            <a:r>
              <a:rPr lang="es-ES" sz="800" b="0" dirty="0">
                <a:solidFill>
                  <a:schemeClr val="accent1"/>
                </a:solidFill>
              </a:rPr>
              <a:t>losangeles@pearlmeyer.com</a:t>
            </a:r>
          </a:p>
        </p:txBody>
      </p:sp>
      <p:sp>
        <p:nvSpPr>
          <p:cNvPr id="63" name="Rectangle 62">
            <a:extLst>
              <a:ext uri="{FF2B5EF4-FFF2-40B4-BE49-F238E27FC236}">
                <a16:creationId xmlns:a16="http://schemas.microsoft.com/office/drawing/2014/main" id="{484B4ECD-2FFD-4706-95A9-2DD8CE01621B}"/>
              </a:ext>
            </a:extLst>
          </p:cNvPr>
          <p:cNvSpPr/>
          <p:nvPr userDrawn="1"/>
        </p:nvSpPr>
        <p:spPr>
          <a:xfrm>
            <a:off x="4944161" y="4937395"/>
            <a:ext cx="1864401" cy="461665"/>
          </a:xfrm>
          <a:prstGeom prst="rect">
            <a:avLst/>
          </a:prstGeom>
        </p:spPr>
        <p:txBody>
          <a:bodyPr wrap="square">
            <a:spAutoFit/>
          </a:bodyPr>
          <a:lstStyle/>
          <a:p>
            <a:r>
              <a:rPr lang="en-US" sz="800" b="1" dirty="0">
                <a:solidFill>
                  <a:schemeClr val="accent1"/>
                </a:solidFill>
              </a:rPr>
              <a:t>HOUSTON</a:t>
            </a:r>
          </a:p>
          <a:p>
            <a:r>
              <a:rPr lang="en-US" sz="800" b="0" dirty="0">
                <a:solidFill>
                  <a:schemeClr val="accent1"/>
                </a:solidFill>
              </a:rPr>
              <a:t>(713) 568-2200</a:t>
            </a:r>
          </a:p>
          <a:p>
            <a:r>
              <a:rPr lang="en-US" sz="800" b="0" dirty="0">
                <a:solidFill>
                  <a:schemeClr val="accent1"/>
                </a:solidFill>
              </a:rPr>
              <a:t>houston@pearlmeyer.com</a:t>
            </a:r>
          </a:p>
        </p:txBody>
      </p:sp>
      <p:sp>
        <p:nvSpPr>
          <p:cNvPr id="19" name="Rectangle 18">
            <a:extLst>
              <a:ext uri="{FF2B5EF4-FFF2-40B4-BE49-F238E27FC236}">
                <a16:creationId xmlns:a16="http://schemas.microsoft.com/office/drawing/2014/main" id="{C9B1FC2F-A9C9-41A0-838B-3A1BB9B38C6A}"/>
              </a:ext>
            </a:extLst>
          </p:cNvPr>
          <p:cNvSpPr/>
          <p:nvPr userDrawn="1"/>
        </p:nvSpPr>
        <p:spPr>
          <a:xfrm>
            <a:off x="6837960" y="4497511"/>
            <a:ext cx="2000328" cy="461665"/>
          </a:xfrm>
          <a:prstGeom prst="rect">
            <a:avLst/>
          </a:prstGeom>
        </p:spPr>
        <p:txBody>
          <a:bodyPr wrap="square">
            <a:spAutoFit/>
          </a:bodyPr>
          <a:lstStyle/>
          <a:p>
            <a:r>
              <a:rPr lang="en-US" sz="800" b="1" dirty="0">
                <a:solidFill>
                  <a:schemeClr val="accent1"/>
                </a:solidFill>
              </a:rPr>
              <a:t>For more information on Pearl Meyer, visit us at www.pearlmeyer.com or</a:t>
            </a:r>
          </a:p>
          <a:p>
            <a:r>
              <a:rPr lang="en-US" sz="800" b="1" dirty="0">
                <a:solidFill>
                  <a:schemeClr val="accent1"/>
                </a:solidFill>
              </a:rPr>
              <a:t>contact us at (212) 644-2300.</a:t>
            </a:r>
          </a:p>
        </p:txBody>
      </p:sp>
      <p:sp>
        <p:nvSpPr>
          <p:cNvPr id="17" name="Rectangle 16">
            <a:extLst>
              <a:ext uri="{FF2B5EF4-FFF2-40B4-BE49-F238E27FC236}">
                <a16:creationId xmlns:a16="http://schemas.microsoft.com/office/drawing/2014/main" id="{139CCD97-FAE3-40C5-8A32-562D3EDDB562}"/>
              </a:ext>
            </a:extLst>
          </p:cNvPr>
          <p:cNvSpPr/>
          <p:nvPr userDrawn="1"/>
        </p:nvSpPr>
        <p:spPr>
          <a:xfrm>
            <a:off x="6837960" y="4005224"/>
            <a:ext cx="1864401" cy="461665"/>
          </a:xfrm>
          <a:prstGeom prst="rect">
            <a:avLst/>
          </a:prstGeom>
        </p:spPr>
        <p:txBody>
          <a:bodyPr wrap="square">
            <a:spAutoFit/>
          </a:bodyPr>
          <a:lstStyle/>
          <a:p>
            <a:r>
              <a:rPr lang="es-ES" sz="800" b="1" dirty="0">
                <a:solidFill>
                  <a:schemeClr val="accent1"/>
                </a:solidFill>
              </a:rPr>
              <a:t>SAN JOSE</a:t>
            </a:r>
          </a:p>
          <a:p>
            <a:r>
              <a:rPr lang="es-ES" sz="800" b="0" dirty="0">
                <a:solidFill>
                  <a:schemeClr val="accent1"/>
                </a:solidFill>
              </a:rPr>
              <a:t>(669) 800-5074</a:t>
            </a:r>
          </a:p>
          <a:p>
            <a:r>
              <a:rPr lang="es-ES" sz="800" b="0" dirty="0">
                <a:solidFill>
                  <a:schemeClr val="accent1"/>
                </a:solidFill>
              </a:rPr>
              <a:t>sanjose@pearlmeyer.com</a:t>
            </a:r>
          </a:p>
        </p:txBody>
      </p:sp>
    </p:spTree>
    <p:extLst>
      <p:ext uri="{BB962C8B-B14F-4D97-AF65-F5344CB8AC3E}">
        <p14:creationId xmlns:p14="http://schemas.microsoft.com/office/powerpoint/2010/main" val="41288344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over 2">
    <p:spTree>
      <p:nvGrpSpPr>
        <p:cNvPr id="1" name=""/>
        <p:cNvGrpSpPr/>
        <p:nvPr/>
      </p:nvGrpSpPr>
      <p:grpSpPr>
        <a:xfrm>
          <a:off x="0" y="0"/>
          <a:ext cx="0" cy="0"/>
          <a:chOff x="0" y="0"/>
          <a:chExt cx="0" cy="0"/>
        </a:xfrm>
      </p:grpSpPr>
      <p:sp>
        <p:nvSpPr>
          <p:cNvPr id="2" name="Title 1"/>
          <p:cNvSpPr>
            <a:spLocks noGrp="1"/>
          </p:cNvSpPr>
          <p:nvPr userDrawn="1">
            <p:ph type="ctrTitle" hasCustomPrompt="1"/>
          </p:nvPr>
        </p:nvSpPr>
        <p:spPr>
          <a:xfrm>
            <a:off x="3057853" y="2988423"/>
            <a:ext cx="5202936" cy="887618"/>
          </a:xfrm>
        </p:spPr>
        <p:txBody>
          <a:bodyPr anchor="t">
            <a:noAutofit/>
          </a:bodyPr>
          <a:lstStyle>
            <a:lvl1pPr algn="l">
              <a:defRPr sz="2400" baseline="0">
                <a:solidFill>
                  <a:schemeClr val="accent1"/>
                </a:solidFill>
              </a:defRPr>
            </a:lvl1pPr>
          </a:lstStyle>
          <a:p>
            <a:r>
              <a:rPr lang="en-US" dirty="0"/>
              <a:t>Title of Presentation Goes Here</a:t>
            </a:r>
          </a:p>
        </p:txBody>
      </p:sp>
      <p:sp>
        <p:nvSpPr>
          <p:cNvPr id="3" name="Subtitle 2"/>
          <p:cNvSpPr>
            <a:spLocks noGrp="1"/>
          </p:cNvSpPr>
          <p:nvPr userDrawn="1">
            <p:ph type="subTitle" idx="1" hasCustomPrompt="1"/>
          </p:nvPr>
        </p:nvSpPr>
        <p:spPr>
          <a:xfrm>
            <a:off x="3057853" y="2092939"/>
            <a:ext cx="5205731" cy="889587"/>
          </a:xfrm>
        </p:spPr>
        <p:txBody>
          <a:bodyPr anchor="b">
            <a:normAutofit/>
          </a:bodyPr>
          <a:lstStyle>
            <a:lvl1pPr marL="0" indent="0" algn="l">
              <a:buNone/>
              <a:defRPr sz="2400" b="0" baseline="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Client name (or add logo)</a:t>
            </a:r>
          </a:p>
        </p:txBody>
      </p:sp>
      <p:sp>
        <p:nvSpPr>
          <p:cNvPr id="36" name="Rectangle 35"/>
          <p:cNvSpPr/>
          <p:nvPr userDrawn="1"/>
        </p:nvSpPr>
        <p:spPr>
          <a:xfrm>
            <a:off x="159757" y="6407325"/>
            <a:ext cx="8736096" cy="338554"/>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800" b="0" i="0" u="none" strike="noStrike" kern="1200" cap="none" spc="0" normalizeH="0" baseline="0" noProof="0" dirty="0">
                <a:ln>
                  <a:noFill/>
                </a:ln>
                <a:solidFill>
                  <a:srgbClr val="333333"/>
                </a:solidFill>
                <a:effectLst/>
                <a:uLnTx/>
                <a:uFillTx/>
                <a:latin typeface="Arial" pitchFamily="34" charset="0"/>
                <a:ea typeface="+mn-ea"/>
                <a:cs typeface="+mn-cs"/>
              </a:rPr>
              <a:t>To protect the confidential and proprietary information included in this material, it may not be disclosed or provided to any third parties without the approval of</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800" b="0" i="0" u="none" strike="noStrike" kern="1200" cap="none" spc="0" normalizeH="0" baseline="0" noProof="0" dirty="0">
                <a:ln>
                  <a:noFill/>
                </a:ln>
                <a:solidFill>
                  <a:srgbClr val="333333"/>
                </a:solidFill>
                <a:effectLst/>
                <a:uLnTx/>
                <a:uFillTx/>
                <a:latin typeface="Arial" pitchFamily="34" charset="0"/>
                <a:ea typeface="+mn-ea"/>
                <a:cs typeface="+mn-cs"/>
              </a:rPr>
              <a:t>your organization and Pearl Meyer. ©2023 Pearl Meyer &amp; Partners, LLC, All rights reserved. www.pearlmeyer.com</a:t>
            </a:r>
          </a:p>
        </p:txBody>
      </p:sp>
      <p:sp>
        <p:nvSpPr>
          <p:cNvPr id="5" name="Text Placeholder 4"/>
          <p:cNvSpPr>
            <a:spLocks noGrp="1"/>
          </p:cNvSpPr>
          <p:nvPr userDrawn="1">
            <p:ph type="body" sz="quarter" idx="10" hasCustomPrompt="1"/>
          </p:nvPr>
        </p:nvSpPr>
        <p:spPr>
          <a:xfrm>
            <a:off x="3058109" y="4006847"/>
            <a:ext cx="5202936" cy="257175"/>
          </a:xfrm>
        </p:spPr>
        <p:txBody>
          <a:bodyPr anchor="b">
            <a:noAutofit/>
          </a:bodyPr>
          <a:lstStyle>
            <a:lvl1pPr marL="0" indent="0">
              <a:buNone/>
              <a:defRPr sz="1400" b="0" baseline="0">
                <a:solidFill>
                  <a:schemeClr val="accent1"/>
                </a:solidFill>
              </a:defRPr>
            </a:lvl1pPr>
          </a:lstStyle>
          <a:p>
            <a:pPr lvl="0"/>
            <a:r>
              <a:rPr lang="en-US" dirty="0"/>
              <a:t>Click to add Prepared For (optional) or remove placeholder</a:t>
            </a:r>
          </a:p>
        </p:txBody>
      </p:sp>
      <p:sp>
        <p:nvSpPr>
          <p:cNvPr id="22" name="Text Placeholder 4"/>
          <p:cNvSpPr>
            <a:spLocks noGrp="1"/>
          </p:cNvSpPr>
          <p:nvPr userDrawn="1">
            <p:ph type="body" sz="quarter" idx="16" hasCustomPrompt="1"/>
          </p:nvPr>
        </p:nvSpPr>
        <p:spPr>
          <a:xfrm>
            <a:off x="3058109" y="4262535"/>
            <a:ext cx="5202936" cy="257175"/>
          </a:xfrm>
        </p:spPr>
        <p:txBody>
          <a:bodyPr>
            <a:noAutofit/>
          </a:bodyPr>
          <a:lstStyle>
            <a:lvl1pPr marL="0" indent="0">
              <a:buNone/>
              <a:defRPr sz="1400" b="0">
                <a:solidFill>
                  <a:schemeClr val="accent1"/>
                </a:solidFill>
              </a:defRPr>
            </a:lvl1pPr>
          </a:lstStyle>
          <a:p>
            <a:pPr lvl="0"/>
            <a:r>
              <a:rPr lang="en-US" dirty="0"/>
              <a:t>Click to add Date</a:t>
            </a:r>
          </a:p>
        </p:txBody>
      </p:sp>
      <p:sp>
        <p:nvSpPr>
          <p:cNvPr id="7" name="Text Placeholder 6"/>
          <p:cNvSpPr>
            <a:spLocks noGrp="1"/>
          </p:cNvSpPr>
          <p:nvPr>
            <p:ph type="body" sz="quarter" idx="17" hasCustomPrompt="1"/>
          </p:nvPr>
        </p:nvSpPr>
        <p:spPr>
          <a:xfrm>
            <a:off x="3058172" y="4738688"/>
            <a:ext cx="2617771" cy="256032"/>
          </a:xfrm>
        </p:spPr>
        <p:txBody>
          <a:bodyPr>
            <a:noAutofit/>
          </a:bodyPr>
          <a:lstStyle>
            <a:lvl1pPr marL="0" indent="0">
              <a:buNone/>
              <a:defRPr sz="1400" b="0" baseline="0">
                <a:solidFill>
                  <a:schemeClr val="accent1"/>
                </a:solidFill>
              </a:defRPr>
            </a:lvl1pPr>
          </a:lstStyle>
          <a:p>
            <a:pPr lvl="0"/>
            <a:r>
              <a:rPr lang="en-US" dirty="0"/>
              <a:t>Click to add Contact name</a:t>
            </a:r>
          </a:p>
        </p:txBody>
      </p:sp>
      <p:sp>
        <p:nvSpPr>
          <p:cNvPr id="27" name="Text Placeholder 6"/>
          <p:cNvSpPr>
            <a:spLocks noGrp="1"/>
          </p:cNvSpPr>
          <p:nvPr>
            <p:ph type="body" sz="quarter" idx="18" hasCustomPrompt="1"/>
          </p:nvPr>
        </p:nvSpPr>
        <p:spPr>
          <a:xfrm>
            <a:off x="5675943" y="4738688"/>
            <a:ext cx="2584846" cy="256032"/>
          </a:xfrm>
        </p:spPr>
        <p:txBody>
          <a:bodyPr>
            <a:noAutofit/>
          </a:bodyPr>
          <a:lstStyle>
            <a:lvl1pPr marL="0" indent="0">
              <a:buNone/>
              <a:defRPr sz="1400" b="0" baseline="0">
                <a:solidFill>
                  <a:schemeClr val="accent1"/>
                </a:solidFill>
              </a:defRPr>
            </a:lvl1pPr>
          </a:lstStyle>
          <a:p>
            <a:pPr lvl="0"/>
            <a:r>
              <a:rPr lang="en-US" dirty="0"/>
              <a:t>Click to add Contact name</a:t>
            </a:r>
          </a:p>
        </p:txBody>
      </p:sp>
      <p:grpSp>
        <p:nvGrpSpPr>
          <p:cNvPr id="8" name="Group 7"/>
          <p:cNvGrpSpPr/>
          <p:nvPr userDrawn="1"/>
        </p:nvGrpSpPr>
        <p:grpSpPr>
          <a:xfrm>
            <a:off x="0" y="470669"/>
            <a:ext cx="9144000" cy="2790261"/>
            <a:chOff x="0" y="470669"/>
            <a:chExt cx="9144000" cy="2790261"/>
          </a:xfrm>
        </p:grpSpPr>
        <p:grpSp>
          <p:nvGrpSpPr>
            <p:cNvPr id="4" name="Group 3"/>
            <p:cNvGrpSpPr/>
            <p:nvPr userDrawn="1"/>
          </p:nvGrpSpPr>
          <p:grpSpPr>
            <a:xfrm>
              <a:off x="0" y="470669"/>
              <a:ext cx="9144000" cy="2790261"/>
              <a:chOff x="0" y="470669"/>
              <a:chExt cx="9144000" cy="2790261"/>
            </a:xfrm>
          </p:grpSpPr>
          <p:sp>
            <p:nvSpPr>
              <p:cNvPr id="23" name="object 18"/>
              <p:cNvSpPr/>
              <p:nvPr/>
            </p:nvSpPr>
            <p:spPr>
              <a:xfrm>
                <a:off x="0" y="1642599"/>
                <a:ext cx="9144000" cy="64007"/>
              </a:xfrm>
              <a:custGeom>
                <a:avLst/>
                <a:gdLst/>
                <a:ahLst/>
                <a:cxnLst/>
                <a:rect l="l" t="t" r="r" b="b"/>
                <a:pathLst>
                  <a:path w="3981450" h="38100">
                    <a:moveTo>
                      <a:pt x="0" y="38100"/>
                    </a:moveTo>
                    <a:lnTo>
                      <a:pt x="3980941" y="38100"/>
                    </a:lnTo>
                    <a:lnTo>
                      <a:pt x="3980941" y="0"/>
                    </a:lnTo>
                    <a:lnTo>
                      <a:pt x="0" y="0"/>
                    </a:lnTo>
                    <a:lnTo>
                      <a:pt x="0" y="38100"/>
                    </a:lnTo>
                    <a:close/>
                  </a:path>
                </a:pathLst>
              </a:custGeom>
              <a:solidFill>
                <a:srgbClr val="80A53F"/>
              </a:solidFill>
            </p:spPr>
            <p:txBody>
              <a:bodyPr wrap="square" lIns="0" tIns="0" rIns="0" bIns="0" rtlCol="0"/>
              <a:lstStyle/>
              <a:p>
                <a:endParaRPr dirty="0"/>
              </a:p>
            </p:txBody>
          </p:sp>
          <p:sp>
            <p:nvSpPr>
              <p:cNvPr id="24" name="object 19"/>
              <p:cNvSpPr/>
              <p:nvPr/>
            </p:nvSpPr>
            <p:spPr>
              <a:xfrm>
                <a:off x="1959263" y="864904"/>
                <a:ext cx="777239" cy="777240"/>
              </a:xfrm>
              <a:custGeom>
                <a:avLst/>
                <a:gdLst/>
                <a:ahLst/>
                <a:cxnLst/>
                <a:rect l="l" t="t" r="r" b="b"/>
                <a:pathLst>
                  <a:path w="342900" h="342900">
                    <a:moveTo>
                      <a:pt x="0" y="342900"/>
                    </a:moveTo>
                    <a:lnTo>
                      <a:pt x="342900" y="342900"/>
                    </a:lnTo>
                    <a:lnTo>
                      <a:pt x="342900" y="0"/>
                    </a:lnTo>
                    <a:lnTo>
                      <a:pt x="0" y="0"/>
                    </a:lnTo>
                    <a:lnTo>
                      <a:pt x="0" y="342900"/>
                    </a:lnTo>
                    <a:close/>
                  </a:path>
                </a:pathLst>
              </a:custGeom>
              <a:solidFill>
                <a:srgbClr val="A5BEE3"/>
              </a:solidFill>
            </p:spPr>
            <p:txBody>
              <a:bodyPr wrap="square" lIns="0" tIns="0" rIns="0" bIns="0" rtlCol="0"/>
              <a:lstStyle/>
              <a:p>
                <a:endParaRPr dirty="0"/>
              </a:p>
            </p:txBody>
          </p:sp>
          <p:sp>
            <p:nvSpPr>
              <p:cNvPr id="25" name="object 20"/>
              <p:cNvSpPr/>
              <p:nvPr/>
            </p:nvSpPr>
            <p:spPr>
              <a:xfrm>
                <a:off x="404051" y="1706452"/>
                <a:ext cx="1554481" cy="1554478"/>
              </a:xfrm>
              <a:custGeom>
                <a:avLst/>
                <a:gdLst/>
                <a:ahLst/>
                <a:cxnLst/>
                <a:rect l="l" t="t" r="r" b="b"/>
                <a:pathLst>
                  <a:path w="683894" h="683895">
                    <a:moveTo>
                      <a:pt x="0" y="683513"/>
                    </a:moveTo>
                    <a:lnTo>
                      <a:pt x="683513" y="683513"/>
                    </a:lnTo>
                    <a:lnTo>
                      <a:pt x="683513" y="0"/>
                    </a:lnTo>
                    <a:lnTo>
                      <a:pt x="0" y="0"/>
                    </a:lnTo>
                    <a:lnTo>
                      <a:pt x="0" y="683513"/>
                    </a:lnTo>
                    <a:close/>
                  </a:path>
                </a:pathLst>
              </a:custGeom>
              <a:solidFill>
                <a:srgbClr val="A5BEE3"/>
              </a:solidFill>
            </p:spPr>
            <p:txBody>
              <a:bodyPr wrap="square" lIns="0" tIns="0" rIns="0" bIns="0" rtlCol="0"/>
              <a:lstStyle/>
              <a:p>
                <a:endParaRPr dirty="0"/>
              </a:p>
            </p:txBody>
          </p:sp>
          <p:sp>
            <p:nvSpPr>
              <p:cNvPr id="26" name="object 21"/>
              <p:cNvSpPr/>
              <p:nvPr/>
            </p:nvSpPr>
            <p:spPr>
              <a:xfrm>
                <a:off x="1565989" y="470669"/>
                <a:ext cx="393191" cy="393193"/>
              </a:xfrm>
              <a:custGeom>
                <a:avLst/>
                <a:gdLst/>
                <a:ahLst/>
                <a:cxnLst/>
                <a:rect l="l" t="t" r="r" b="b"/>
                <a:pathLst>
                  <a:path w="169544" h="169545">
                    <a:moveTo>
                      <a:pt x="0" y="169163"/>
                    </a:moveTo>
                    <a:lnTo>
                      <a:pt x="169163" y="169163"/>
                    </a:lnTo>
                    <a:lnTo>
                      <a:pt x="169163" y="0"/>
                    </a:lnTo>
                    <a:lnTo>
                      <a:pt x="0" y="0"/>
                    </a:lnTo>
                    <a:lnTo>
                      <a:pt x="0" y="169163"/>
                    </a:lnTo>
                    <a:close/>
                  </a:path>
                </a:pathLst>
              </a:custGeom>
              <a:solidFill>
                <a:srgbClr val="80A53F"/>
              </a:solidFill>
            </p:spPr>
            <p:txBody>
              <a:bodyPr wrap="square" lIns="0" tIns="0" rIns="0" bIns="0" rtlCol="0"/>
              <a:lstStyle/>
              <a:p>
                <a:endParaRPr dirty="0"/>
              </a:p>
            </p:txBody>
          </p:sp>
        </p:gr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140356" y="865121"/>
              <a:ext cx="2376751" cy="379236"/>
            </a:xfrm>
            <a:prstGeom prst="rect">
              <a:avLst/>
            </a:prstGeom>
          </p:spPr>
        </p:pic>
      </p:grpSp>
    </p:spTree>
    <p:extLst>
      <p:ext uri="{BB962C8B-B14F-4D97-AF65-F5344CB8AC3E}">
        <p14:creationId xmlns:p14="http://schemas.microsoft.com/office/powerpoint/2010/main" val="4259121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3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able of Contents">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B845897-A5EC-4C53-83EF-73EA2CC62330}" type="slidenum">
              <a:rPr lang="en-US" smtClean="0"/>
              <a:pPr/>
              <a:t>‹#›</a:t>
            </a:fld>
            <a:endParaRPr lang="en-US" dirty="0"/>
          </a:p>
        </p:txBody>
      </p:sp>
      <p:sp>
        <p:nvSpPr>
          <p:cNvPr id="7" name="Text Placeholder 6"/>
          <p:cNvSpPr>
            <a:spLocks noGrp="1"/>
          </p:cNvSpPr>
          <p:nvPr>
            <p:ph type="body" sz="quarter" idx="13" hasCustomPrompt="1"/>
          </p:nvPr>
        </p:nvSpPr>
        <p:spPr>
          <a:xfrm>
            <a:off x="974840" y="1371600"/>
            <a:ext cx="6940202" cy="266700"/>
          </a:xfrm>
          <a:ln w="3175">
            <a:solidFill>
              <a:schemeClr val="bg1">
                <a:lumMod val="75000"/>
              </a:schemeClr>
            </a:solidFill>
            <a:prstDash val="solid"/>
          </a:ln>
        </p:spPr>
        <p:txBody>
          <a:bodyPr wrap="none" tIns="64008" anchor="ctr">
            <a:noAutofit/>
          </a:bodyPr>
          <a:lstStyle>
            <a:lvl1pPr marL="182880" indent="-182880">
              <a:buSzPct val="100000"/>
              <a:buFont typeface="Wingdings" panose="05000000000000000000" pitchFamily="2" charset="2"/>
              <a:buChar char="§"/>
              <a:defRPr sz="1100" b="1" baseline="0"/>
            </a:lvl1pPr>
            <a:lvl2pPr marL="182880" indent="0">
              <a:buNone/>
              <a:defRPr sz="1100"/>
            </a:lvl2pPr>
          </a:lstStyle>
          <a:p>
            <a:pPr lvl="0"/>
            <a:r>
              <a:rPr lang="en-US" dirty="0"/>
              <a:t>Click to add TOC Level 1</a:t>
            </a:r>
          </a:p>
          <a:p>
            <a:pPr lvl="1"/>
            <a:r>
              <a:rPr lang="en-US" dirty="0"/>
              <a:t>Second level</a:t>
            </a:r>
          </a:p>
        </p:txBody>
      </p:sp>
      <p:sp>
        <p:nvSpPr>
          <p:cNvPr id="9" name="Text Placeholder 6"/>
          <p:cNvSpPr>
            <a:spLocks noGrp="1"/>
          </p:cNvSpPr>
          <p:nvPr>
            <p:ph type="body" sz="quarter" idx="14" hasCustomPrompt="1"/>
          </p:nvPr>
        </p:nvSpPr>
        <p:spPr>
          <a:xfrm>
            <a:off x="974840" y="1638300"/>
            <a:ext cx="6940202" cy="266700"/>
          </a:xfrm>
          <a:solidFill>
            <a:schemeClr val="bg1">
              <a:lumMod val="85000"/>
            </a:schemeClr>
          </a:solidFill>
          <a:ln w="3175">
            <a:solidFill>
              <a:schemeClr val="bg1">
                <a:lumMod val="75000"/>
              </a:schemeClr>
            </a:solidFill>
            <a:prstDash val="solid"/>
          </a:ln>
        </p:spPr>
        <p:txBody>
          <a:bodyPr tIns="45720" anchor="ctr">
            <a:noAutofit/>
          </a:bodyPr>
          <a:lstStyle>
            <a:lvl1pPr marL="182880" indent="-182880">
              <a:buSzPct val="100000"/>
              <a:buFont typeface="Wingdings" panose="05000000000000000000" pitchFamily="2" charset="2"/>
              <a:buChar char="§"/>
              <a:defRPr sz="1100" b="1"/>
            </a:lvl1pPr>
            <a:lvl2pPr marL="182880" indent="0">
              <a:buNone/>
              <a:defRPr sz="1100"/>
            </a:lvl2pPr>
          </a:lstStyle>
          <a:p>
            <a:pPr lvl="0"/>
            <a:r>
              <a:rPr lang="en-US" dirty="0"/>
              <a:t>Click to add TOC Level 1 </a:t>
            </a:r>
          </a:p>
          <a:p>
            <a:pPr lvl="1"/>
            <a:r>
              <a:rPr lang="en-US" dirty="0"/>
              <a:t>Second level</a:t>
            </a:r>
          </a:p>
        </p:txBody>
      </p:sp>
      <p:sp>
        <p:nvSpPr>
          <p:cNvPr id="10" name="Text Placeholder 6"/>
          <p:cNvSpPr>
            <a:spLocks noGrp="1"/>
          </p:cNvSpPr>
          <p:nvPr>
            <p:ph type="body" sz="quarter" idx="15" hasCustomPrompt="1"/>
          </p:nvPr>
        </p:nvSpPr>
        <p:spPr>
          <a:xfrm>
            <a:off x="974840" y="1905000"/>
            <a:ext cx="6940202" cy="266700"/>
          </a:xfrm>
          <a:ln w="3175">
            <a:solidFill>
              <a:schemeClr val="bg1">
                <a:lumMod val="75000"/>
              </a:schemeClr>
            </a:solidFill>
            <a:prstDash val="solid"/>
          </a:ln>
        </p:spPr>
        <p:txBody>
          <a:bodyPr tIns="45720" anchor="ctr">
            <a:noAutofit/>
          </a:bodyPr>
          <a:lstStyle>
            <a:lvl1pPr marL="182880" indent="-182880">
              <a:buSzPct val="100000"/>
              <a:buFont typeface="Wingdings" panose="05000000000000000000" pitchFamily="2" charset="2"/>
              <a:buChar char="§"/>
              <a:defRPr sz="1100" b="1"/>
            </a:lvl1pPr>
            <a:lvl2pPr marL="182880" indent="0">
              <a:buNone/>
              <a:defRPr sz="1100"/>
            </a:lvl2pPr>
          </a:lstStyle>
          <a:p>
            <a:pPr lvl="0"/>
            <a:r>
              <a:rPr lang="en-US" dirty="0"/>
              <a:t>Click to add TOC Level 1 </a:t>
            </a:r>
          </a:p>
          <a:p>
            <a:pPr lvl="1"/>
            <a:r>
              <a:rPr lang="en-US" dirty="0"/>
              <a:t>Second level</a:t>
            </a:r>
          </a:p>
        </p:txBody>
      </p:sp>
      <p:sp>
        <p:nvSpPr>
          <p:cNvPr id="11" name="Text Placeholder 6"/>
          <p:cNvSpPr>
            <a:spLocks noGrp="1"/>
          </p:cNvSpPr>
          <p:nvPr>
            <p:ph type="body" sz="quarter" idx="16" hasCustomPrompt="1"/>
          </p:nvPr>
        </p:nvSpPr>
        <p:spPr>
          <a:xfrm>
            <a:off x="974840" y="2171700"/>
            <a:ext cx="6940202" cy="266700"/>
          </a:xfrm>
          <a:solidFill>
            <a:schemeClr val="bg1">
              <a:lumMod val="85000"/>
            </a:schemeClr>
          </a:solidFill>
          <a:ln w="3175">
            <a:solidFill>
              <a:schemeClr val="bg1">
                <a:lumMod val="75000"/>
              </a:schemeClr>
            </a:solidFill>
            <a:prstDash val="solid"/>
          </a:ln>
        </p:spPr>
        <p:txBody>
          <a:bodyPr tIns="45720" anchor="ctr">
            <a:noAutofit/>
          </a:bodyPr>
          <a:lstStyle>
            <a:lvl1pPr marL="182880" indent="-182880">
              <a:buSzPct val="100000"/>
              <a:buFont typeface="Wingdings" panose="05000000000000000000" pitchFamily="2" charset="2"/>
              <a:buChar char="§"/>
              <a:defRPr sz="1100" b="1"/>
            </a:lvl1pPr>
            <a:lvl2pPr marL="182880" indent="0">
              <a:buNone/>
              <a:defRPr sz="1100"/>
            </a:lvl2pPr>
          </a:lstStyle>
          <a:p>
            <a:pPr lvl="0"/>
            <a:r>
              <a:rPr lang="en-US" dirty="0"/>
              <a:t>Click to add TOC Level 1 </a:t>
            </a:r>
          </a:p>
          <a:p>
            <a:pPr lvl="1"/>
            <a:r>
              <a:rPr lang="en-US" dirty="0"/>
              <a:t>Second level</a:t>
            </a:r>
          </a:p>
        </p:txBody>
      </p:sp>
      <p:sp>
        <p:nvSpPr>
          <p:cNvPr id="12" name="Text Placeholder 6"/>
          <p:cNvSpPr>
            <a:spLocks noGrp="1"/>
          </p:cNvSpPr>
          <p:nvPr>
            <p:ph type="body" sz="quarter" idx="17" hasCustomPrompt="1"/>
          </p:nvPr>
        </p:nvSpPr>
        <p:spPr>
          <a:xfrm>
            <a:off x="974840" y="2438400"/>
            <a:ext cx="6940202" cy="266700"/>
          </a:xfrm>
          <a:ln w="3175">
            <a:solidFill>
              <a:schemeClr val="bg1">
                <a:lumMod val="75000"/>
              </a:schemeClr>
            </a:solidFill>
            <a:prstDash val="solid"/>
          </a:ln>
        </p:spPr>
        <p:txBody>
          <a:bodyPr tIns="45720" anchor="ctr">
            <a:noAutofit/>
          </a:bodyPr>
          <a:lstStyle>
            <a:lvl1pPr marL="182880" indent="-182880">
              <a:buSzPct val="100000"/>
              <a:buFont typeface="Wingdings" panose="05000000000000000000" pitchFamily="2" charset="2"/>
              <a:buChar char="§"/>
              <a:defRPr sz="1100" b="1"/>
            </a:lvl1pPr>
            <a:lvl2pPr marL="182880" indent="0">
              <a:buNone/>
              <a:defRPr sz="1100"/>
            </a:lvl2pPr>
          </a:lstStyle>
          <a:p>
            <a:pPr lvl="0"/>
            <a:r>
              <a:rPr lang="en-US" dirty="0"/>
              <a:t>Click to add TOC Level 1 </a:t>
            </a:r>
          </a:p>
          <a:p>
            <a:pPr lvl="1"/>
            <a:r>
              <a:rPr lang="en-US" dirty="0"/>
              <a:t>Second level</a:t>
            </a:r>
          </a:p>
        </p:txBody>
      </p:sp>
      <p:sp>
        <p:nvSpPr>
          <p:cNvPr id="13" name="Text Placeholder 6"/>
          <p:cNvSpPr>
            <a:spLocks noGrp="1"/>
          </p:cNvSpPr>
          <p:nvPr>
            <p:ph type="body" sz="quarter" idx="18" hasCustomPrompt="1"/>
          </p:nvPr>
        </p:nvSpPr>
        <p:spPr>
          <a:xfrm>
            <a:off x="974840" y="2705100"/>
            <a:ext cx="6940202" cy="266700"/>
          </a:xfrm>
          <a:solidFill>
            <a:schemeClr val="bg1">
              <a:lumMod val="85000"/>
            </a:schemeClr>
          </a:solidFill>
          <a:ln w="3175">
            <a:solidFill>
              <a:schemeClr val="bg1">
                <a:lumMod val="75000"/>
              </a:schemeClr>
            </a:solidFill>
            <a:prstDash val="solid"/>
          </a:ln>
        </p:spPr>
        <p:txBody>
          <a:bodyPr tIns="45720" anchor="ctr">
            <a:noAutofit/>
          </a:bodyPr>
          <a:lstStyle>
            <a:lvl1pPr marL="182880" indent="-182880">
              <a:buSzPct val="100000"/>
              <a:buFont typeface="Wingdings" panose="05000000000000000000" pitchFamily="2" charset="2"/>
              <a:buChar char="§"/>
              <a:defRPr sz="1100" b="1"/>
            </a:lvl1pPr>
            <a:lvl2pPr marL="182880" indent="0">
              <a:buNone/>
              <a:defRPr sz="1100"/>
            </a:lvl2pPr>
          </a:lstStyle>
          <a:p>
            <a:pPr lvl="0"/>
            <a:r>
              <a:rPr lang="en-US" dirty="0"/>
              <a:t>Click to add TOC Level 1 </a:t>
            </a:r>
          </a:p>
          <a:p>
            <a:pPr lvl="1"/>
            <a:r>
              <a:rPr lang="en-US" dirty="0"/>
              <a:t>Second level</a:t>
            </a:r>
          </a:p>
        </p:txBody>
      </p:sp>
      <p:sp>
        <p:nvSpPr>
          <p:cNvPr id="14" name="Text Placeholder 6"/>
          <p:cNvSpPr>
            <a:spLocks noGrp="1"/>
          </p:cNvSpPr>
          <p:nvPr>
            <p:ph type="body" sz="quarter" idx="19" hasCustomPrompt="1"/>
          </p:nvPr>
        </p:nvSpPr>
        <p:spPr>
          <a:xfrm>
            <a:off x="974840" y="2971800"/>
            <a:ext cx="6940202" cy="266700"/>
          </a:xfrm>
          <a:ln w="3175">
            <a:solidFill>
              <a:schemeClr val="bg1">
                <a:lumMod val="75000"/>
              </a:schemeClr>
            </a:solidFill>
            <a:prstDash val="solid"/>
          </a:ln>
        </p:spPr>
        <p:txBody>
          <a:bodyPr tIns="45720" anchor="ctr">
            <a:noAutofit/>
          </a:bodyPr>
          <a:lstStyle>
            <a:lvl1pPr marL="182880" indent="-182880">
              <a:buSzPct val="100000"/>
              <a:buFont typeface="Wingdings" panose="05000000000000000000" pitchFamily="2" charset="2"/>
              <a:buChar char="§"/>
              <a:defRPr sz="1100" b="1"/>
            </a:lvl1pPr>
            <a:lvl2pPr marL="182880" indent="0">
              <a:buNone/>
              <a:defRPr sz="1100"/>
            </a:lvl2pPr>
          </a:lstStyle>
          <a:p>
            <a:pPr lvl="0"/>
            <a:r>
              <a:rPr lang="en-US" dirty="0"/>
              <a:t>Click to add TOC Level 1 </a:t>
            </a:r>
          </a:p>
          <a:p>
            <a:pPr lvl="1"/>
            <a:r>
              <a:rPr lang="en-US" dirty="0"/>
              <a:t>Second level</a:t>
            </a:r>
          </a:p>
        </p:txBody>
      </p:sp>
      <p:sp>
        <p:nvSpPr>
          <p:cNvPr id="15" name="Text Placeholder 6"/>
          <p:cNvSpPr>
            <a:spLocks noGrp="1"/>
          </p:cNvSpPr>
          <p:nvPr>
            <p:ph type="body" sz="quarter" idx="20" hasCustomPrompt="1"/>
          </p:nvPr>
        </p:nvSpPr>
        <p:spPr>
          <a:xfrm>
            <a:off x="974840" y="3238500"/>
            <a:ext cx="6940202" cy="266700"/>
          </a:xfrm>
          <a:solidFill>
            <a:schemeClr val="bg1">
              <a:lumMod val="85000"/>
            </a:schemeClr>
          </a:solidFill>
          <a:ln w="3175">
            <a:solidFill>
              <a:schemeClr val="bg1">
                <a:lumMod val="75000"/>
              </a:schemeClr>
            </a:solidFill>
            <a:prstDash val="solid"/>
          </a:ln>
        </p:spPr>
        <p:txBody>
          <a:bodyPr tIns="45720" anchor="ctr">
            <a:noAutofit/>
          </a:bodyPr>
          <a:lstStyle>
            <a:lvl1pPr marL="182880" indent="-182880">
              <a:buSzPct val="100000"/>
              <a:buFont typeface="Wingdings" panose="05000000000000000000" pitchFamily="2" charset="2"/>
              <a:buChar char="§"/>
              <a:defRPr sz="1100" b="1"/>
            </a:lvl1pPr>
            <a:lvl2pPr marL="182880" indent="0">
              <a:buNone/>
              <a:defRPr sz="1100"/>
            </a:lvl2pPr>
          </a:lstStyle>
          <a:p>
            <a:pPr lvl="0"/>
            <a:r>
              <a:rPr lang="en-US" dirty="0"/>
              <a:t>Click to add TOC Level 1 </a:t>
            </a:r>
          </a:p>
          <a:p>
            <a:pPr lvl="1"/>
            <a:r>
              <a:rPr lang="en-US" dirty="0"/>
              <a:t>Second level</a:t>
            </a:r>
          </a:p>
        </p:txBody>
      </p:sp>
      <p:sp>
        <p:nvSpPr>
          <p:cNvPr id="16" name="Text Placeholder 6"/>
          <p:cNvSpPr>
            <a:spLocks noGrp="1"/>
          </p:cNvSpPr>
          <p:nvPr>
            <p:ph type="body" sz="quarter" idx="21" hasCustomPrompt="1"/>
          </p:nvPr>
        </p:nvSpPr>
        <p:spPr>
          <a:xfrm>
            <a:off x="974840" y="3505200"/>
            <a:ext cx="6940202" cy="266700"/>
          </a:xfrm>
          <a:ln w="3175">
            <a:solidFill>
              <a:schemeClr val="bg1">
                <a:lumMod val="75000"/>
              </a:schemeClr>
            </a:solidFill>
            <a:prstDash val="solid"/>
          </a:ln>
        </p:spPr>
        <p:txBody>
          <a:bodyPr tIns="45720" anchor="ctr">
            <a:noAutofit/>
          </a:bodyPr>
          <a:lstStyle>
            <a:lvl1pPr marL="182880" indent="-182880">
              <a:buSzPct val="100000"/>
              <a:buFont typeface="Wingdings" panose="05000000000000000000" pitchFamily="2" charset="2"/>
              <a:buChar char="§"/>
              <a:defRPr sz="1100" b="1" baseline="0"/>
            </a:lvl1pPr>
            <a:lvl2pPr marL="182880" indent="0">
              <a:buNone/>
              <a:defRPr sz="1100"/>
            </a:lvl2pPr>
          </a:lstStyle>
          <a:p>
            <a:pPr lvl="0"/>
            <a:r>
              <a:rPr lang="en-US" dirty="0"/>
              <a:t>Click to add TOC Level 1 </a:t>
            </a:r>
          </a:p>
          <a:p>
            <a:pPr lvl="1"/>
            <a:r>
              <a:rPr lang="en-US" dirty="0"/>
              <a:t>Second level</a:t>
            </a:r>
          </a:p>
        </p:txBody>
      </p:sp>
      <p:sp>
        <p:nvSpPr>
          <p:cNvPr id="17" name="Text Placeholder 6"/>
          <p:cNvSpPr>
            <a:spLocks noGrp="1"/>
          </p:cNvSpPr>
          <p:nvPr>
            <p:ph type="body" sz="quarter" idx="22" hasCustomPrompt="1"/>
          </p:nvPr>
        </p:nvSpPr>
        <p:spPr>
          <a:xfrm>
            <a:off x="974840" y="3771900"/>
            <a:ext cx="6940202" cy="266700"/>
          </a:xfrm>
          <a:solidFill>
            <a:schemeClr val="bg1">
              <a:lumMod val="85000"/>
            </a:schemeClr>
          </a:solidFill>
          <a:ln w="3175">
            <a:solidFill>
              <a:schemeClr val="bg1">
                <a:lumMod val="75000"/>
              </a:schemeClr>
            </a:solidFill>
            <a:prstDash val="solid"/>
          </a:ln>
        </p:spPr>
        <p:txBody>
          <a:bodyPr tIns="45720" anchor="ctr">
            <a:noAutofit/>
          </a:bodyPr>
          <a:lstStyle>
            <a:lvl1pPr marL="182880" indent="-182880">
              <a:buSzPct val="100000"/>
              <a:buFont typeface="Wingdings" panose="05000000000000000000" pitchFamily="2" charset="2"/>
              <a:buChar char="§"/>
              <a:defRPr sz="1100" b="1"/>
            </a:lvl1pPr>
            <a:lvl2pPr marL="182880" indent="0">
              <a:buNone/>
              <a:defRPr sz="1100"/>
            </a:lvl2pPr>
          </a:lstStyle>
          <a:p>
            <a:pPr lvl="0"/>
            <a:r>
              <a:rPr lang="en-US" dirty="0"/>
              <a:t>Click to add TOC Level 1 </a:t>
            </a:r>
          </a:p>
          <a:p>
            <a:pPr lvl="1"/>
            <a:r>
              <a:rPr lang="en-US" dirty="0"/>
              <a:t>Second level</a:t>
            </a:r>
          </a:p>
        </p:txBody>
      </p:sp>
      <p:sp>
        <p:nvSpPr>
          <p:cNvPr id="18" name="Text Placeholder 6"/>
          <p:cNvSpPr>
            <a:spLocks noGrp="1"/>
          </p:cNvSpPr>
          <p:nvPr>
            <p:ph type="body" sz="quarter" idx="23" hasCustomPrompt="1"/>
          </p:nvPr>
        </p:nvSpPr>
        <p:spPr>
          <a:xfrm>
            <a:off x="974840" y="4038600"/>
            <a:ext cx="6940202" cy="266700"/>
          </a:xfrm>
          <a:ln w="3175">
            <a:solidFill>
              <a:schemeClr val="bg1">
                <a:lumMod val="75000"/>
              </a:schemeClr>
            </a:solidFill>
            <a:prstDash val="solid"/>
          </a:ln>
        </p:spPr>
        <p:txBody>
          <a:bodyPr tIns="45720" anchor="ctr">
            <a:noAutofit/>
          </a:bodyPr>
          <a:lstStyle>
            <a:lvl1pPr marL="182880" indent="-182880">
              <a:buSzPct val="100000"/>
              <a:buFont typeface="Wingdings" panose="05000000000000000000" pitchFamily="2" charset="2"/>
              <a:buChar char="§"/>
              <a:defRPr sz="1100" b="1"/>
            </a:lvl1pPr>
            <a:lvl2pPr marL="182880" indent="0">
              <a:buNone/>
              <a:defRPr sz="1100"/>
            </a:lvl2pPr>
          </a:lstStyle>
          <a:p>
            <a:pPr lvl="0"/>
            <a:r>
              <a:rPr lang="en-US" dirty="0"/>
              <a:t>Click to add TOC Level 1 </a:t>
            </a:r>
          </a:p>
          <a:p>
            <a:pPr lvl="1"/>
            <a:r>
              <a:rPr lang="en-US" dirty="0"/>
              <a:t>Second level</a:t>
            </a:r>
          </a:p>
        </p:txBody>
      </p:sp>
      <p:sp>
        <p:nvSpPr>
          <p:cNvPr id="19" name="Text Placeholder 6"/>
          <p:cNvSpPr>
            <a:spLocks noGrp="1"/>
          </p:cNvSpPr>
          <p:nvPr>
            <p:ph type="body" sz="quarter" idx="24" hasCustomPrompt="1"/>
          </p:nvPr>
        </p:nvSpPr>
        <p:spPr>
          <a:xfrm>
            <a:off x="974840" y="4305300"/>
            <a:ext cx="6940202" cy="266700"/>
          </a:xfrm>
          <a:solidFill>
            <a:schemeClr val="bg1">
              <a:lumMod val="85000"/>
            </a:schemeClr>
          </a:solidFill>
          <a:ln w="3175">
            <a:solidFill>
              <a:schemeClr val="bg1">
                <a:lumMod val="75000"/>
              </a:schemeClr>
            </a:solidFill>
            <a:prstDash val="solid"/>
          </a:ln>
        </p:spPr>
        <p:txBody>
          <a:bodyPr tIns="45720" anchor="ctr">
            <a:noAutofit/>
          </a:bodyPr>
          <a:lstStyle>
            <a:lvl1pPr marL="182880" indent="-182880">
              <a:buSzPct val="100000"/>
              <a:buFont typeface="Wingdings" panose="05000000000000000000" pitchFamily="2" charset="2"/>
              <a:buChar char="§"/>
              <a:defRPr sz="1100" b="1"/>
            </a:lvl1pPr>
            <a:lvl2pPr marL="182880" indent="0">
              <a:buNone/>
              <a:defRPr sz="1100"/>
            </a:lvl2pPr>
          </a:lstStyle>
          <a:p>
            <a:pPr lvl="0"/>
            <a:r>
              <a:rPr lang="en-US" dirty="0"/>
              <a:t>Click to add TOC Level 1 </a:t>
            </a:r>
          </a:p>
          <a:p>
            <a:pPr lvl="1"/>
            <a:r>
              <a:rPr lang="en-US" dirty="0"/>
              <a:t>Second level</a:t>
            </a:r>
          </a:p>
        </p:txBody>
      </p:sp>
      <p:sp>
        <p:nvSpPr>
          <p:cNvPr id="20" name="Text Placeholder 6"/>
          <p:cNvSpPr>
            <a:spLocks noGrp="1"/>
          </p:cNvSpPr>
          <p:nvPr>
            <p:ph type="body" sz="quarter" idx="25" hasCustomPrompt="1"/>
          </p:nvPr>
        </p:nvSpPr>
        <p:spPr>
          <a:xfrm>
            <a:off x="974840" y="4572000"/>
            <a:ext cx="6940202" cy="266700"/>
          </a:xfrm>
          <a:ln w="3175">
            <a:solidFill>
              <a:schemeClr val="bg1">
                <a:lumMod val="75000"/>
              </a:schemeClr>
            </a:solidFill>
            <a:prstDash val="solid"/>
          </a:ln>
        </p:spPr>
        <p:txBody>
          <a:bodyPr tIns="45720" anchor="ctr">
            <a:noAutofit/>
          </a:bodyPr>
          <a:lstStyle>
            <a:lvl1pPr marL="182880" indent="-182880">
              <a:buSzPct val="100000"/>
              <a:buFont typeface="Wingdings" panose="05000000000000000000" pitchFamily="2" charset="2"/>
              <a:buChar char="§"/>
              <a:defRPr sz="1100" b="1"/>
            </a:lvl1pPr>
            <a:lvl2pPr marL="182880" indent="0">
              <a:buNone/>
              <a:defRPr sz="1100"/>
            </a:lvl2pPr>
          </a:lstStyle>
          <a:p>
            <a:pPr lvl="0"/>
            <a:r>
              <a:rPr lang="en-US" dirty="0"/>
              <a:t>Click to add TOC Level 1 </a:t>
            </a:r>
          </a:p>
          <a:p>
            <a:pPr lvl="1"/>
            <a:r>
              <a:rPr lang="en-US" dirty="0"/>
              <a:t>Second level</a:t>
            </a:r>
          </a:p>
        </p:txBody>
      </p:sp>
      <p:sp>
        <p:nvSpPr>
          <p:cNvPr id="21" name="Text Placeholder 6"/>
          <p:cNvSpPr>
            <a:spLocks noGrp="1"/>
          </p:cNvSpPr>
          <p:nvPr>
            <p:ph type="body" sz="quarter" idx="26" hasCustomPrompt="1"/>
          </p:nvPr>
        </p:nvSpPr>
        <p:spPr>
          <a:xfrm>
            <a:off x="974840" y="4838700"/>
            <a:ext cx="6940202" cy="266700"/>
          </a:xfrm>
          <a:solidFill>
            <a:schemeClr val="bg1">
              <a:lumMod val="85000"/>
            </a:schemeClr>
          </a:solidFill>
          <a:ln w="3175">
            <a:solidFill>
              <a:schemeClr val="bg1">
                <a:lumMod val="75000"/>
              </a:schemeClr>
            </a:solidFill>
            <a:prstDash val="solid"/>
          </a:ln>
        </p:spPr>
        <p:txBody>
          <a:bodyPr tIns="45720" anchor="ctr">
            <a:noAutofit/>
          </a:bodyPr>
          <a:lstStyle>
            <a:lvl1pPr marL="182880" indent="-182880">
              <a:buSzPct val="100000"/>
              <a:buFont typeface="Wingdings" panose="05000000000000000000" pitchFamily="2" charset="2"/>
              <a:buChar char="§"/>
              <a:defRPr sz="1100" b="1"/>
            </a:lvl1pPr>
            <a:lvl2pPr marL="182880" indent="0">
              <a:buNone/>
              <a:defRPr sz="1100"/>
            </a:lvl2pPr>
          </a:lstStyle>
          <a:p>
            <a:pPr lvl="0"/>
            <a:r>
              <a:rPr lang="en-US" dirty="0"/>
              <a:t>Click to add TOC Level 1 </a:t>
            </a:r>
          </a:p>
          <a:p>
            <a:pPr lvl="1"/>
            <a:r>
              <a:rPr lang="en-US" dirty="0"/>
              <a:t>Second level</a:t>
            </a:r>
          </a:p>
        </p:txBody>
      </p:sp>
      <p:sp>
        <p:nvSpPr>
          <p:cNvPr id="22" name="Text Placeholder 6"/>
          <p:cNvSpPr>
            <a:spLocks noGrp="1"/>
          </p:cNvSpPr>
          <p:nvPr>
            <p:ph type="body" sz="quarter" idx="27" hasCustomPrompt="1"/>
          </p:nvPr>
        </p:nvSpPr>
        <p:spPr>
          <a:xfrm>
            <a:off x="974840" y="5105400"/>
            <a:ext cx="6940202" cy="266700"/>
          </a:xfrm>
          <a:ln w="3175">
            <a:solidFill>
              <a:schemeClr val="bg1">
                <a:lumMod val="75000"/>
              </a:schemeClr>
            </a:solidFill>
            <a:prstDash val="solid"/>
          </a:ln>
        </p:spPr>
        <p:txBody>
          <a:bodyPr tIns="45720" anchor="ctr">
            <a:noAutofit/>
          </a:bodyPr>
          <a:lstStyle>
            <a:lvl1pPr marL="182880" indent="-182880">
              <a:buSzPct val="100000"/>
              <a:buFont typeface="Wingdings" panose="05000000000000000000" pitchFamily="2" charset="2"/>
              <a:buChar char="§"/>
              <a:defRPr sz="1100" b="1"/>
            </a:lvl1pPr>
            <a:lvl2pPr marL="182880" indent="0">
              <a:buNone/>
              <a:defRPr sz="1100"/>
            </a:lvl2pPr>
          </a:lstStyle>
          <a:p>
            <a:pPr lvl="0"/>
            <a:r>
              <a:rPr lang="en-US" dirty="0"/>
              <a:t>Click to add TOC Level 1 </a:t>
            </a:r>
          </a:p>
          <a:p>
            <a:pPr lvl="1"/>
            <a:r>
              <a:rPr lang="en-US" dirty="0"/>
              <a:t>Second level</a:t>
            </a:r>
          </a:p>
        </p:txBody>
      </p:sp>
      <p:sp>
        <p:nvSpPr>
          <p:cNvPr id="23" name="Text Placeholder 6"/>
          <p:cNvSpPr>
            <a:spLocks noGrp="1"/>
          </p:cNvSpPr>
          <p:nvPr>
            <p:ph type="body" sz="quarter" idx="28" hasCustomPrompt="1"/>
          </p:nvPr>
        </p:nvSpPr>
        <p:spPr>
          <a:xfrm>
            <a:off x="974840" y="5372100"/>
            <a:ext cx="6940202" cy="266700"/>
          </a:xfrm>
          <a:solidFill>
            <a:schemeClr val="bg1">
              <a:lumMod val="85000"/>
            </a:schemeClr>
          </a:solidFill>
          <a:ln w="3175">
            <a:solidFill>
              <a:schemeClr val="bg1">
                <a:lumMod val="75000"/>
              </a:schemeClr>
            </a:solidFill>
            <a:prstDash val="solid"/>
          </a:ln>
        </p:spPr>
        <p:txBody>
          <a:bodyPr tIns="45720" anchor="ctr">
            <a:noAutofit/>
          </a:bodyPr>
          <a:lstStyle>
            <a:lvl1pPr marL="182880" indent="-182880">
              <a:buSzPct val="100000"/>
              <a:buFont typeface="Wingdings" panose="05000000000000000000" pitchFamily="2" charset="2"/>
              <a:buChar char="§"/>
              <a:defRPr sz="1100" b="1"/>
            </a:lvl1pPr>
            <a:lvl2pPr marL="182880" indent="0">
              <a:buNone/>
              <a:defRPr sz="1100"/>
            </a:lvl2pPr>
          </a:lstStyle>
          <a:p>
            <a:pPr lvl="0"/>
            <a:r>
              <a:rPr lang="en-US" dirty="0"/>
              <a:t>Click to add TOC Level 1 </a:t>
            </a:r>
          </a:p>
          <a:p>
            <a:pPr lvl="1"/>
            <a:r>
              <a:rPr lang="en-US" dirty="0"/>
              <a:t>Second level</a:t>
            </a:r>
          </a:p>
        </p:txBody>
      </p:sp>
      <p:sp>
        <p:nvSpPr>
          <p:cNvPr id="24" name="Text Placeholder 6"/>
          <p:cNvSpPr>
            <a:spLocks noGrp="1"/>
          </p:cNvSpPr>
          <p:nvPr>
            <p:ph type="body" sz="quarter" idx="29" hasCustomPrompt="1"/>
          </p:nvPr>
        </p:nvSpPr>
        <p:spPr>
          <a:xfrm>
            <a:off x="974840" y="5638800"/>
            <a:ext cx="6940202" cy="266700"/>
          </a:xfrm>
          <a:ln w="3175">
            <a:solidFill>
              <a:schemeClr val="bg1">
                <a:lumMod val="75000"/>
              </a:schemeClr>
            </a:solidFill>
            <a:prstDash val="solid"/>
          </a:ln>
        </p:spPr>
        <p:txBody>
          <a:bodyPr tIns="45720" anchor="ctr">
            <a:noAutofit/>
          </a:bodyPr>
          <a:lstStyle>
            <a:lvl1pPr marL="182880" indent="-182880">
              <a:buSzPct val="100000"/>
              <a:buFont typeface="Wingdings" panose="05000000000000000000" pitchFamily="2" charset="2"/>
              <a:buChar char="§"/>
              <a:defRPr sz="1100" b="1"/>
            </a:lvl1pPr>
            <a:lvl2pPr marL="182880" indent="0">
              <a:buNone/>
              <a:defRPr sz="1100"/>
            </a:lvl2pPr>
          </a:lstStyle>
          <a:p>
            <a:pPr lvl="0"/>
            <a:r>
              <a:rPr lang="en-US" dirty="0"/>
              <a:t>Click to add TOC Level 1 </a:t>
            </a:r>
          </a:p>
          <a:p>
            <a:pPr lvl="1"/>
            <a:r>
              <a:rPr lang="en-US" dirty="0"/>
              <a:t>Second level</a:t>
            </a:r>
          </a:p>
        </p:txBody>
      </p:sp>
      <p:sp>
        <p:nvSpPr>
          <p:cNvPr id="25" name="Text Placeholder 6"/>
          <p:cNvSpPr>
            <a:spLocks noGrp="1"/>
          </p:cNvSpPr>
          <p:nvPr>
            <p:ph type="body" sz="quarter" idx="30" hasCustomPrompt="1"/>
          </p:nvPr>
        </p:nvSpPr>
        <p:spPr>
          <a:xfrm>
            <a:off x="7915042" y="1371600"/>
            <a:ext cx="430212" cy="266700"/>
          </a:xfrm>
          <a:ln w="3175">
            <a:solidFill>
              <a:schemeClr val="bg1">
                <a:lumMod val="75000"/>
              </a:schemeClr>
            </a:solidFill>
            <a:prstDash val="solid"/>
          </a:ln>
        </p:spPr>
        <p:txBody>
          <a:bodyPr anchor="ctr">
            <a:noAutofit/>
          </a:bodyPr>
          <a:lstStyle>
            <a:lvl1pPr marL="45720" indent="0" algn="ctr">
              <a:buNone/>
              <a:defRPr sz="1200" b="0"/>
            </a:lvl1pPr>
            <a:lvl2pPr marL="274320" indent="0">
              <a:buNone/>
              <a:defRPr/>
            </a:lvl2pPr>
          </a:lstStyle>
          <a:p>
            <a:pPr lvl="0"/>
            <a:r>
              <a:rPr lang="en-US" dirty="0"/>
              <a:t>#</a:t>
            </a:r>
          </a:p>
        </p:txBody>
      </p:sp>
      <p:sp>
        <p:nvSpPr>
          <p:cNvPr id="26" name="Text Placeholder 6"/>
          <p:cNvSpPr>
            <a:spLocks noGrp="1"/>
          </p:cNvSpPr>
          <p:nvPr>
            <p:ph type="body" sz="quarter" idx="31" hasCustomPrompt="1"/>
          </p:nvPr>
        </p:nvSpPr>
        <p:spPr>
          <a:xfrm>
            <a:off x="7915042" y="1638300"/>
            <a:ext cx="430212" cy="266700"/>
          </a:xfrm>
          <a:solidFill>
            <a:schemeClr val="bg1">
              <a:lumMod val="85000"/>
            </a:schemeClr>
          </a:solidFill>
          <a:ln w="3175">
            <a:solidFill>
              <a:schemeClr val="bg1">
                <a:lumMod val="75000"/>
              </a:schemeClr>
            </a:solidFill>
            <a:prstDash val="solid"/>
          </a:ln>
        </p:spPr>
        <p:txBody>
          <a:bodyPr tIns="45720" anchor="ctr">
            <a:noAutofit/>
          </a:bodyPr>
          <a:lstStyle>
            <a:lvl1pPr marL="45720" indent="0" algn="ctr">
              <a:buNone/>
              <a:defRPr sz="1200" b="0"/>
            </a:lvl1pPr>
            <a:lvl2pPr marL="274320" indent="0">
              <a:buNone/>
              <a:defRPr/>
            </a:lvl2pPr>
          </a:lstStyle>
          <a:p>
            <a:pPr lvl="0"/>
            <a:r>
              <a:rPr lang="en-US" dirty="0"/>
              <a:t>#</a:t>
            </a:r>
          </a:p>
        </p:txBody>
      </p:sp>
      <p:sp>
        <p:nvSpPr>
          <p:cNvPr id="27" name="Text Placeholder 6"/>
          <p:cNvSpPr>
            <a:spLocks noGrp="1"/>
          </p:cNvSpPr>
          <p:nvPr>
            <p:ph type="body" sz="quarter" idx="32" hasCustomPrompt="1"/>
          </p:nvPr>
        </p:nvSpPr>
        <p:spPr>
          <a:xfrm>
            <a:off x="7915042" y="1905000"/>
            <a:ext cx="430212" cy="266700"/>
          </a:xfrm>
          <a:ln w="3175">
            <a:solidFill>
              <a:schemeClr val="bg1">
                <a:lumMod val="75000"/>
              </a:schemeClr>
            </a:solidFill>
            <a:prstDash val="solid"/>
          </a:ln>
        </p:spPr>
        <p:txBody>
          <a:bodyPr tIns="45720" anchor="ctr">
            <a:noAutofit/>
          </a:bodyPr>
          <a:lstStyle>
            <a:lvl1pPr marL="45720" indent="0" algn="ctr">
              <a:buNone/>
              <a:defRPr sz="1200" b="0"/>
            </a:lvl1pPr>
            <a:lvl2pPr marL="274320" indent="0">
              <a:buNone/>
              <a:defRPr/>
            </a:lvl2pPr>
          </a:lstStyle>
          <a:p>
            <a:pPr lvl="0"/>
            <a:r>
              <a:rPr lang="en-US" dirty="0"/>
              <a:t>#</a:t>
            </a:r>
          </a:p>
        </p:txBody>
      </p:sp>
      <p:sp>
        <p:nvSpPr>
          <p:cNvPr id="28" name="Text Placeholder 6"/>
          <p:cNvSpPr>
            <a:spLocks noGrp="1"/>
          </p:cNvSpPr>
          <p:nvPr>
            <p:ph type="body" sz="quarter" idx="33" hasCustomPrompt="1"/>
          </p:nvPr>
        </p:nvSpPr>
        <p:spPr>
          <a:xfrm>
            <a:off x="7915042" y="2171700"/>
            <a:ext cx="430212" cy="266700"/>
          </a:xfrm>
          <a:solidFill>
            <a:schemeClr val="bg1">
              <a:lumMod val="85000"/>
            </a:schemeClr>
          </a:solidFill>
          <a:ln w="3175">
            <a:solidFill>
              <a:schemeClr val="bg1">
                <a:lumMod val="75000"/>
              </a:schemeClr>
            </a:solidFill>
            <a:prstDash val="solid"/>
          </a:ln>
        </p:spPr>
        <p:txBody>
          <a:bodyPr tIns="45720" anchor="ctr">
            <a:noAutofit/>
          </a:bodyPr>
          <a:lstStyle>
            <a:lvl1pPr marL="45720" indent="0" algn="ctr">
              <a:buNone/>
              <a:defRPr sz="1200" b="0"/>
            </a:lvl1pPr>
            <a:lvl2pPr marL="274320" indent="0">
              <a:buNone/>
              <a:defRPr/>
            </a:lvl2pPr>
          </a:lstStyle>
          <a:p>
            <a:pPr lvl="0"/>
            <a:r>
              <a:rPr lang="en-US" dirty="0"/>
              <a:t>#</a:t>
            </a:r>
          </a:p>
        </p:txBody>
      </p:sp>
      <p:sp>
        <p:nvSpPr>
          <p:cNvPr id="29" name="Text Placeholder 6"/>
          <p:cNvSpPr>
            <a:spLocks noGrp="1"/>
          </p:cNvSpPr>
          <p:nvPr>
            <p:ph type="body" sz="quarter" idx="34" hasCustomPrompt="1"/>
          </p:nvPr>
        </p:nvSpPr>
        <p:spPr>
          <a:xfrm>
            <a:off x="7915042" y="2438400"/>
            <a:ext cx="430212" cy="266700"/>
          </a:xfrm>
          <a:ln w="3175">
            <a:solidFill>
              <a:schemeClr val="bg1">
                <a:lumMod val="75000"/>
              </a:schemeClr>
            </a:solidFill>
            <a:prstDash val="solid"/>
          </a:ln>
        </p:spPr>
        <p:txBody>
          <a:bodyPr tIns="45720" anchor="ctr">
            <a:noAutofit/>
          </a:bodyPr>
          <a:lstStyle>
            <a:lvl1pPr marL="45720" indent="0" algn="ctr">
              <a:buNone/>
              <a:defRPr sz="1200" b="0"/>
            </a:lvl1pPr>
            <a:lvl2pPr marL="274320" indent="0">
              <a:buNone/>
              <a:defRPr/>
            </a:lvl2pPr>
          </a:lstStyle>
          <a:p>
            <a:pPr lvl="0"/>
            <a:r>
              <a:rPr lang="en-US" dirty="0"/>
              <a:t>#</a:t>
            </a:r>
          </a:p>
        </p:txBody>
      </p:sp>
      <p:sp>
        <p:nvSpPr>
          <p:cNvPr id="30" name="Text Placeholder 6"/>
          <p:cNvSpPr>
            <a:spLocks noGrp="1"/>
          </p:cNvSpPr>
          <p:nvPr>
            <p:ph type="body" sz="quarter" idx="35" hasCustomPrompt="1"/>
          </p:nvPr>
        </p:nvSpPr>
        <p:spPr>
          <a:xfrm>
            <a:off x="7915042" y="2705100"/>
            <a:ext cx="430212" cy="266700"/>
          </a:xfrm>
          <a:solidFill>
            <a:schemeClr val="bg1">
              <a:lumMod val="85000"/>
            </a:schemeClr>
          </a:solidFill>
          <a:ln w="3175">
            <a:solidFill>
              <a:schemeClr val="bg1">
                <a:lumMod val="75000"/>
              </a:schemeClr>
            </a:solidFill>
            <a:prstDash val="solid"/>
          </a:ln>
        </p:spPr>
        <p:txBody>
          <a:bodyPr tIns="45720" anchor="ctr">
            <a:noAutofit/>
          </a:bodyPr>
          <a:lstStyle>
            <a:lvl1pPr marL="45720" indent="0" algn="ctr">
              <a:buNone/>
              <a:defRPr sz="1200" b="0"/>
            </a:lvl1pPr>
            <a:lvl2pPr marL="274320" indent="0">
              <a:buNone/>
              <a:defRPr/>
            </a:lvl2pPr>
          </a:lstStyle>
          <a:p>
            <a:pPr lvl="0"/>
            <a:r>
              <a:rPr lang="en-US" dirty="0"/>
              <a:t>#</a:t>
            </a:r>
          </a:p>
        </p:txBody>
      </p:sp>
      <p:sp>
        <p:nvSpPr>
          <p:cNvPr id="31" name="Text Placeholder 6"/>
          <p:cNvSpPr>
            <a:spLocks noGrp="1"/>
          </p:cNvSpPr>
          <p:nvPr>
            <p:ph type="body" sz="quarter" idx="36" hasCustomPrompt="1"/>
          </p:nvPr>
        </p:nvSpPr>
        <p:spPr>
          <a:xfrm>
            <a:off x="7915042" y="2971800"/>
            <a:ext cx="430212" cy="266700"/>
          </a:xfrm>
          <a:ln w="3175">
            <a:solidFill>
              <a:schemeClr val="bg1">
                <a:lumMod val="75000"/>
              </a:schemeClr>
            </a:solidFill>
            <a:prstDash val="solid"/>
          </a:ln>
        </p:spPr>
        <p:txBody>
          <a:bodyPr tIns="45720" anchor="ctr">
            <a:noAutofit/>
          </a:bodyPr>
          <a:lstStyle>
            <a:lvl1pPr marL="45720" indent="0" algn="ctr">
              <a:buNone/>
              <a:defRPr sz="1200" b="0"/>
            </a:lvl1pPr>
            <a:lvl2pPr marL="274320" indent="0">
              <a:buNone/>
              <a:defRPr/>
            </a:lvl2pPr>
          </a:lstStyle>
          <a:p>
            <a:pPr lvl="0"/>
            <a:r>
              <a:rPr lang="en-US" dirty="0"/>
              <a:t>#</a:t>
            </a:r>
          </a:p>
        </p:txBody>
      </p:sp>
      <p:sp>
        <p:nvSpPr>
          <p:cNvPr id="32" name="Text Placeholder 6"/>
          <p:cNvSpPr>
            <a:spLocks noGrp="1"/>
          </p:cNvSpPr>
          <p:nvPr>
            <p:ph type="body" sz="quarter" idx="37" hasCustomPrompt="1"/>
          </p:nvPr>
        </p:nvSpPr>
        <p:spPr>
          <a:xfrm>
            <a:off x="7915042" y="3238500"/>
            <a:ext cx="430212" cy="266700"/>
          </a:xfrm>
          <a:solidFill>
            <a:schemeClr val="bg1">
              <a:lumMod val="85000"/>
            </a:schemeClr>
          </a:solidFill>
          <a:ln w="3175">
            <a:solidFill>
              <a:schemeClr val="bg1">
                <a:lumMod val="75000"/>
              </a:schemeClr>
            </a:solidFill>
            <a:prstDash val="solid"/>
          </a:ln>
        </p:spPr>
        <p:txBody>
          <a:bodyPr tIns="45720" anchor="ctr">
            <a:noAutofit/>
          </a:bodyPr>
          <a:lstStyle>
            <a:lvl1pPr marL="45720" indent="0" algn="ctr">
              <a:buNone/>
              <a:defRPr sz="1200" b="0"/>
            </a:lvl1pPr>
            <a:lvl2pPr marL="274320" indent="0">
              <a:buNone/>
              <a:defRPr/>
            </a:lvl2pPr>
          </a:lstStyle>
          <a:p>
            <a:pPr lvl="0"/>
            <a:r>
              <a:rPr lang="en-US" dirty="0"/>
              <a:t>#</a:t>
            </a:r>
          </a:p>
        </p:txBody>
      </p:sp>
      <p:sp>
        <p:nvSpPr>
          <p:cNvPr id="33" name="Text Placeholder 6"/>
          <p:cNvSpPr>
            <a:spLocks noGrp="1"/>
          </p:cNvSpPr>
          <p:nvPr>
            <p:ph type="body" sz="quarter" idx="38" hasCustomPrompt="1"/>
          </p:nvPr>
        </p:nvSpPr>
        <p:spPr>
          <a:xfrm>
            <a:off x="7915042" y="3505200"/>
            <a:ext cx="430212" cy="266700"/>
          </a:xfrm>
          <a:ln w="3175">
            <a:solidFill>
              <a:schemeClr val="bg1">
                <a:lumMod val="75000"/>
              </a:schemeClr>
            </a:solidFill>
            <a:prstDash val="solid"/>
          </a:ln>
        </p:spPr>
        <p:txBody>
          <a:bodyPr tIns="45720" anchor="ctr">
            <a:noAutofit/>
          </a:bodyPr>
          <a:lstStyle>
            <a:lvl1pPr marL="45720" indent="0" algn="ctr">
              <a:buNone/>
              <a:defRPr sz="1200" b="0"/>
            </a:lvl1pPr>
            <a:lvl2pPr marL="274320" indent="0">
              <a:buNone/>
              <a:defRPr/>
            </a:lvl2pPr>
          </a:lstStyle>
          <a:p>
            <a:pPr lvl="0"/>
            <a:r>
              <a:rPr lang="en-US" dirty="0"/>
              <a:t>#</a:t>
            </a:r>
          </a:p>
        </p:txBody>
      </p:sp>
      <p:sp>
        <p:nvSpPr>
          <p:cNvPr id="34" name="Text Placeholder 6"/>
          <p:cNvSpPr>
            <a:spLocks noGrp="1"/>
          </p:cNvSpPr>
          <p:nvPr>
            <p:ph type="body" sz="quarter" idx="39" hasCustomPrompt="1"/>
          </p:nvPr>
        </p:nvSpPr>
        <p:spPr>
          <a:xfrm>
            <a:off x="7915042" y="3771900"/>
            <a:ext cx="430212" cy="266700"/>
          </a:xfrm>
          <a:solidFill>
            <a:schemeClr val="bg1">
              <a:lumMod val="85000"/>
            </a:schemeClr>
          </a:solidFill>
          <a:ln w="3175">
            <a:solidFill>
              <a:schemeClr val="bg1">
                <a:lumMod val="75000"/>
              </a:schemeClr>
            </a:solidFill>
            <a:prstDash val="solid"/>
          </a:ln>
        </p:spPr>
        <p:txBody>
          <a:bodyPr tIns="45720" anchor="ctr">
            <a:noAutofit/>
          </a:bodyPr>
          <a:lstStyle>
            <a:lvl1pPr marL="45720" indent="0" algn="ctr">
              <a:buNone/>
              <a:defRPr sz="1200" b="0"/>
            </a:lvl1pPr>
            <a:lvl2pPr marL="274320" indent="0">
              <a:buNone/>
              <a:defRPr/>
            </a:lvl2pPr>
          </a:lstStyle>
          <a:p>
            <a:pPr lvl="0"/>
            <a:r>
              <a:rPr lang="en-US" dirty="0"/>
              <a:t>#</a:t>
            </a:r>
          </a:p>
        </p:txBody>
      </p:sp>
      <p:sp>
        <p:nvSpPr>
          <p:cNvPr id="35" name="Text Placeholder 6"/>
          <p:cNvSpPr>
            <a:spLocks noGrp="1"/>
          </p:cNvSpPr>
          <p:nvPr>
            <p:ph type="body" sz="quarter" idx="40" hasCustomPrompt="1"/>
          </p:nvPr>
        </p:nvSpPr>
        <p:spPr>
          <a:xfrm>
            <a:off x="7915042" y="4038600"/>
            <a:ext cx="430212" cy="266700"/>
          </a:xfrm>
          <a:ln w="3175">
            <a:solidFill>
              <a:schemeClr val="bg1">
                <a:lumMod val="75000"/>
              </a:schemeClr>
            </a:solidFill>
            <a:prstDash val="solid"/>
          </a:ln>
        </p:spPr>
        <p:txBody>
          <a:bodyPr tIns="45720" anchor="ctr">
            <a:noAutofit/>
          </a:bodyPr>
          <a:lstStyle>
            <a:lvl1pPr marL="45720" indent="0" algn="ctr">
              <a:buNone/>
              <a:defRPr sz="1200" b="0"/>
            </a:lvl1pPr>
            <a:lvl2pPr marL="274320" indent="0">
              <a:buNone/>
              <a:defRPr/>
            </a:lvl2pPr>
          </a:lstStyle>
          <a:p>
            <a:pPr lvl="0"/>
            <a:r>
              <a:rPr lang="en-US" dirty="0"/>
              <a:t>#</a:t>
            </a:r>
          </a:p>
        </p:txBody>
      </p:sp>
      <p:sp>
        <p:nvSpPr>
          <p:cNvPr id="36" name="Text Placeholder 6"/>
          <p:cNvSpPr>
            <a:spLocks noGrp="1"/>
          </p:cNvSpPr>
          <p:nvPr>
            <p:ph type="body" sz="quarter" idx="41" hasCustomPrompt="1"/>
          </p:nvPr>
        </p:nvSpPr>
        <p:spPr>
          <a:xfrm>
            <a:off x="7915042" y="4305300"/>
            <a:ext cx="430212" cy="266700"/>
          </a:xfrm>
          <a:solidFill>
            <a:schemeClr val="bg1">
              <a:lumMod val="85000"/>
            </a:schemeClr>
          </a:solidFill>
          <a:ln w="3175">
            <a:solidFill>
              <a:schemeClr val="bg1">
                <a:lumMod val="75000"/>
              </a:schemeClr>
            </a:solidFill>
            <a:prstDash val="solid"/>
          </a:ln>
        </p:spPr>
        <p:txBody>
          <a:bodyPr tIns="45720" anchor="ctr">
            <a:noAutofit/>
          </a:bodyPr>
          <a:lstStyle>
            <a:lvl1pPr marL="45720" indent="0" algn="ctr">
              <a:buNone/>
              <a:defRPr sz="1200" b="0"/>
            </a:lvl1pPr>
            <a:lvl2pPr marL="274320" indent="0">
              <a:buNone/>
              <a:defRPr/>
            </a:lvl2pPr>
          </a:lstStyle>
          <a:p>
            <a:pPr lvl="0"/>
            <a:r>
              <a:rPr lang="en-US" dirty="0"/>
              <a:t>#</a:t>
            </a:r>
          </a:p>
        </p:txBody>
      </p:sp>
      <p:sp>
        <p:nvSpPr>
          <p:cNvPr id="37" name="Text Placeholder 6"/>
          <p:cNvSpPr>
            <a:spLocks noGrp="1"/>
          </p:cNvSpPr>
          <p:nvPr>
            <p:ph type="body" sz="quarter" idx="42" hasCustomPrompt="1"/>
          </p:nvPr>
        </p:nvSpPr>
        <p:spPr>
          <a:xfrm>
            <a:off x="7915042" y="4572000"/>
            <a:ext cx="430212" cy="266700"/>
          </a:xfrm>
          <a:ln w="3175">
            <a:solidFill>
              <a:schemeClr val="bg1">
                <a:lumMod val="75000"/>
              </a:schemeClr>
            </a:solidFill>
            <a:prstDash val="solid"/>
          </a:ln>
        </p:spPr>
        <p:txBody>
          <a:bodyPr tIns="45720" anchor="ctr">
            <a:noAutofit/>
          </a:bodyPr>
          <a:lstStyle>
            <a:lvl1pPr marL="45720" indent="0" algn="ctr">
              <a:buNone/>
              <a:defRPr sz="1200" b="0"/>
            </a:lvl1pPr>
            <a:lvl2pPr marL="274320" indent="0">
              <a:buNone/>
              <a:defRPr/>
            </a:lvl2pPr>
          </a:lstStyle>
          <a:p>
            <a:pPr lvl="0"/>
            <a:r>
              <a:rPr lang="en-US" dirty="0"/>
              <a:t>#</a:t>
            </a:r>
          </a:p>
        </p:txBody>
      </p:sp>
      <p:sp>
        <p:nvSpPr>
          <p:cNvPr id="38" name="Text Placeholder 6"/>
          <p:cNvSpPr>
            <a:spLocks noGrp="1"/>
          </p:cNvSpPr>
          <p:nvPr>
            <p:ph type="body" sz="quarter" idx="43" hasCustomPrompt="1"/>
          </p:nvPr>
        </p:nvSpPr>
        <p:spPr>
          <a:xfrm>
            <a:off x="7915042" y="4838700"/>
            <a:ext cx="430212" cy="266700"/>
          </a:xfrm>
          <a:solidFill>
            <a:schemeClr val="bg1">
              <a:lumMod val="85000"/>
            </a:schemeClr>
          </a:solidFill>
          <a:ln w="3175">
            <a:solidFill>
              <a:schemeClr val="bg1">
                <a:lumMod val="75000"/>
              </a:schemeClr>
            </a:solidFill>
            <a:prstDash val="solid"/>
          </a:ln>
        </p:spPr>
        <p:txBody>
          <a:bodyPr tIns="45720" anchor="ctr">
            <a:noAutofit/>
          </a:bodyPr>
          <a:lstStyle>
            <a:lvl1pPr marL="45720" indent="0" algn="ctr">
              <a:buNone/>
              <a:defRPr sz="1200" b="0"/>
            </a:lvl1pPr>
            <a:lvl2pPr marL="274320" indent="0">
              <a:buNone/>
              <a:defRPr/>
            </a:lvl2pPr>
          </a:lstStyle>
          <a:p>
            <a:pPr lvl="0"/>
            <a:r>
              <a:rPr lang="en-US" dirty="0"/>
              <a:t>#</a:t>
            </a:r>
          </a:p>
        </p:txBody>
      </p:sp>
      <p:sp>
        <p:nvSpPr>
          <p:cNvPr id="39" name="Text Placeholder 6"/>
          <p:cNvSpPr>
            <a:spLocks noGrp="1"/>
          </p:cNvSpPr>
          <p:nvPr>
            <p:ph type="body" sz="quarter" idx="44" hasCustomPrompt="1"/>
          </p:nvPr>
        </p:nvSpPr>
        <p:spPr>
          <a:xfrm>
            <a:off x="7915042" y="5105400"/>
            <a:ext cx="430212" cy="266700"/>
          </a:xfrm>
          <a:ln w="3175">
            <a:solidFill>
              <a:schemeClr val="bg1">
                <a:lumMod val="75000"/>
              </a:schemeClr>
            </a:solidFill>
            <a:prstDash val="solid"/>
          </a:ln>
        </p:spPr>
        <p:txBody>
          <a:bodyPr tIns="45720" anchor="ctr">
            <a:noAutofit/>
          </a:bodyPr>
          <a:lstStyle>
            <a:lvl1pPr marL="45720" indent="0" algn="ctr">
              <a:buNone/>
              <a:defRPr sz="1200" b="0"/>
            </a:lvl1pPr>
            <a:lvl2pPr marL="274320" indent="0">
              <a:buNone/>
              <a:defRPr/>
            </a:lvl2pPr>
          </a:lstStyle>
          <a:p>
            <a:pPr lvl="0"/>
            <a:r>
              <a:rPr lang="en-US" dirty="0"/>
              <a:t>#</a:t>
            </a:r>
          </a:p>
        </p:txBody>
      </p:sp>
      <p:sp>
        <p:nvSpPr>
          <p:cNvPr id="40" name="Text Placeholder 6"/>
          <p:cNvSpPr>
            <a:spLocks noGrp="1"/>
          </p:cNvSpPr>
          <p:nvPr>
            <p:ph type="body" sz="quarter" idx="45" hasCustomPrompt="1"/>
          </p:nvPr>
        </p:nvSpPr>
        <p:spPr>
          <a:xfrm>
            <a:off x="7915042" y="5372100"/>
            <a:ext cx="430212" cy="266700"/>
          </a:xfrm>
          <a:solidFill>
            <a:schemeClr val="bg1">
              <a:lumMod val="85000"/>
            </a:schemeClr>
          </a:solidFill>
          <a:ln w="3175">
            <a:solidFill>
              <a:schemeClr val="bg1">
                <a:lumMod val="75000"/>
              </a:schemeClr>
            </a:solidFill>
            <a:prstDash val="solid"/>
          </a:ln>
        </p:spPr>
        <p:txBody>
          <a:bodyPr tIns="45720" anchor="ctr">
            <a:noAutofit/>
          </a:bodyPr>
          <a:lstStyle>
            <a:lvl1pPr marL="45720" indent="0" algn="ctr">
              <a:buNone/>
              <a:defRPr sz="1200" b="0"/>
            </a:lvl1pPr>
            <a:lvl2pPr marL="274320" indent="0">
              <a:buNone/>
              <a:defRPr/>
            </a:lvl2pPr>
          </a:lstStyle>
          <a:p>
            <a:pPr lvl="0"/>
            <a:r>
              <a:rPr lang="en-US" dirty="0"/>
              <a:t>#</a:t>
            </a:r>
          </a:p>
        </p:txBody>
      </p:sp>
      <p:sp>
        <p:nvSpPr>
          <p:cNvPr id="41" name="Text Placeholder 6"/>
          <p:cNvSpPr>
            <a:spLocks noGrp="1"/>
          </p:cNvSpPr>
          <p:nvPr>
            <p:ph type="body" sz="quarter" idx="46" hasCustomPrompt="1"/>
          </p:nvPr>
        </p:nvSpPr>
        <p:spPr>
          <a:xfrm>
            <a:off x="7915042" y="5638800"/>
            <a:ext cx="430212" cy="266700"/>
          </a:xfrm>
          <a:ln w="3175">
            <a:solidFill>
              <a:schemeClr val="bg1">
                <a:lumMod val="75000"/>
              </a:schemeClr>
            </a:solidFill>
            <a:prstDash val="solid"/>
          </a:ln>
        </p:spPr>
        <p:txBody>
          <a:bodyPr tIns="45720" anchor="ctr">
            <a:noAutofit/>
          </a:bodyPr>
          <a:lstStyle>
            <a:lvl1pPr marL="45720" indent="0" algn="ctr">
              <a:buNone/>
              <a:defRPr sz="1200" b="0"/>
            </a:lvl1pPr>
            <a:lvl2pPr marL="274320" indent="0">
              <a:buNone/>
              <a:defRPr/>
            </a:lvl2pPr>
          </a:lstStyle>
          <a:p>
            <a:pPr lvl="0"/>
            <a:r>
              <a:rPr lang="en-US" dirty="0"/>
              <a:t>#</a:t>
            </a:r>
          </a:p>
        </p:txBody>
      </p:sp>
      <p:sp>
        <p:nvSpPr>
          <p:cNvPr id="45" name="TextBox 44"/>
          <p:cNvSpPr txBox="1"/>
          <p:nvPr/>
        </p:nvSpPr>
        <p:spPr>
          <a:xfrm>
            <a:off x="973198" y="399362"/>
            <a:ext cx="2179251" cy="400110"/>
          </a:xfrm>
          <a:prstGeom prst="rect">
            <a:avLst/>
          </a:prstGeom>
          <a:noFill/>
        </p:spPr>
        <p:txBody>
          <a:bodyPr wrap="none" rtlCol="0">
            <a:spAutoFit/>
          </a:bodyPr>
          <a:lstStyle/>
          <a:p>
            <a:r>
              <a:rPr lang="en-US" sz="2000" dirty="0">
                <a:solidFill>
                  <a:schemeClr val="accent1"/>
                </a:solidFill>
              </a:rPr>
              <a:t>Table</a:t>
            </a:r>
            <a:r>
              <a:rPr lang="en-US" sz="2000" baseline="0" dirty="0">
                <a:solidFill>
                  <a:schemeClr val="accent1"/>
                </a:solidFill>
              </a:rPr>
              <a:t> of Contents</a:t>
            </a:r>
            <a:endParaRPr lang="en-US" sz="2000" dirty="0">
              <a:solidFill>
                <a:schemeClr val="accent1"/>
              </a:solidFill>
            </a:endParaRPr>
          </a:p>
        </p:txBody>
      </p:sp>
      <p:pic>
        <p:nvPicPr>
          <p:cNvPr id="44" name="Picture 4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7175" y="6581571"/>
            <a:ext cx="736024" cy="117441"/>
          </a:xfrm>
          <a:prstGeom prst="rect">
            <a:avLst/>
          </a:prstGeom>
        </p:spPr>
      </p:pic>
    </p:spTree>
    <p:extLst>
      <p:ext uri="{BB962C8B-B14F-4D97-AF65-F5344CB8AC3E}">
        <p14:creationId xmlns:p14="http://schemas.microsoft.com/office/powerpoint/2010/main" val="41435442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Divider Slide">
    <p:spTree>
      <p:nvGrpSpPr>
        <p:cNvPr id="1" name=""/>
        <p:cNvGrpSpPr/>
        <p:nvPr/>
      </p:nvGrpSpPr>
      <p:grpSpPr>
        <a:xfrm>
          <a:off x="0" y="0"/>
          <a:ext cx="0" cy="0"/>
          <a:chOff x="0" y="0"/>
          <a:chExt cx="0" cy="0"/>
        </a:xfrm>
      </p:grpSpPr>
      <p:sp>
        <p:nvSpPr>
          <p:cNvPr id="16" name="object 14"/>
          <p:cNvSpPr/>
          <p:nvPr userDrawn="1"/>
        </p:nvSpPr>
        <p:spPr>
          <a:xfrm>
            <a:off x="0" y="880996"/>
            <a:ext cx="2560320" cy="2560320"/>
          </a:xfrm>
          <a:custGeom>
            <a:avLst/>
            <a:gdLst/>
            <a:ahLst/>
            <a:cxnLst/>
            <a:rect l="l" t="t" r="r" b="b"/>
            <a:pathLst>
              <a:path w="1125220" h="1125220">
                <a:moveTo>
                  <a:pt x="0" y="1124699"/>
                </a:moveTo>
                <a:lnTo>
                  <a:pt x="1124699" y="1124699"/>
                </a:lnTo>
                <a:lnTo>
                  <a:pt x="1124699" y="0"/>
                </a:lnTo>
                <a:lnTo>
                  <a:pt x="0" y="0"/>
                </a:lnTo>
                <a:lnTo>
                  <a:pt x="0" y="1124699"/>
                </a:lnTo>
                <a:close/>
              </a:path>
            </a:pathLst>
          </a:custGeom>
          <a:solidFill>
            <a:srgbClr val="A5BEE3"/>
          </a:solidFill>
        </p:spPr>
        <p:txBody>
          <a:bodyPr wrap="square" lIns="0" tIns="0" rIns="0" bIns="0" rtlCol="0"/>
          <a:lstStyle/>
          <a:p>
            <a:endParaRPr dirty="0"/>
          </a:p>
        </p:txBody>
      </p:sp>
      <p:sp>
        <p:nvSpPr>
          <p:cNvPr id="19" name="Rectangle 5"/>
          <p:cNvSpPr>
            <a:spLocks noChangeArrowheads="1"/>
          </p:cNvSpPr>
          <p:nvPr userDrawn="1"/>
        </p:nvSpPr>
        <p:spPr bwMode="auto">
          <a:xfrm>
            <a:off x="2560610" y="3485055"/>
            <a:ext cx="1280160" cy="1280160"/>
          </a:xfrm>
          <a:prstGeom prst="rect">
            <a:avLst/>
          </a:prstGeom>
          <a:solidFill>
            <a:srgbClr val="A5BEE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 name="Rectangle 6"/>
          <p:cNvSpPr>
            <a:spLocks noChangeArrowheads="1"/>
          </p:cNvSpPr>
          <p:nvPr userDrawn="1"/>
        </p:nvSpPr>
        <p:spPr bwMode="auto">
          <a:xfrm>
            <a:off x="1919956" y="4765215"/>
            <a:ext cx="640654" cy="637015"/>
          </a:xfrm>
          <a:prstGeom prst="rect">
            <a:avLst/>
          </a:prstGeom>
          <a:solidFill>
            <a:srgbClr val="80A53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1" name="object 18"/>
          <p:cNvSpPr/>
          <p:nvPr userDrawn="1"/>
        </p:nvSpPr>
        <p:spPr>
          <a:xfrm>
            <a:off x="0" y="3433392"/>
            <a:ext cx="9144000" cy="64007"/>
          </a:xfrm>
          <a:custGeom>
            <a:avLst/>
            <a:gdLst/>
            <a:ahLst/>
            <a:cxnLst/>
            <a:rect l="l" t="t" r="r" b="b"/>
            <a:pathLst>
              <a:path w="3981450" h="38100">
                <a:moveTo>
                  <a:pt x="0" y="38100"/>
                </a:moveTo>
                <a:lnTo>
                  <a:pt x="3980941" y="38100"/>
                </a:lnTo>
                <a:lnTo>
                  <a:pt x="3980941" y="0"/>
                </a:lnTo>
                <a:lnTo>
                  <a:pt x="0" y="0"/>
                </a:lnTo>
                <a:lnTo>
                  <a:pt x="0" y="38100"/>
                </a:lnTo>
                <a:close/>
              </a:path>
            </a:pathLst>
          </a:custGeom>
          <a:solidFill>
            <a:srgbClr val="80A53F"/>
          </a:solidFill>
        </p:spPr>
        <p:txBody>
          <a:bodyPr wrap="square" lIns="0" tIns="0" rIns="0" bIns="0" rtlCol="0"/>
          <a:lstStyle/>
          <a:p>
            <a:endParaRPr dirty="0"/>
          </a:p>
        </p:txBody>
      </p:sp>
      <p:sp>
        <p:nvSpPr>
          <p:cNvPr id="2" name="Title 1"/>
          <p:cNvSpPr>
            <a:spLocks noGrp="1"/>
          </p:cNvSpPr>
          <p:nvPr userDrawn="1">
            <p:ph type="title" hasCustomPrompt="1"/>
          </p:nvPr>
        </p:nvSpPr>
        <p:spPr>
          <a:xfrm>
            <a:off x="4064924" y="1100333"/>
            <a:ext cx="4842854" cy="1737084"/>
          </a:xfrm>
        </p:spPr>
        <p:txBody>
          <a:bodyPr anchor="b">
            <a:normAutofit/>
          </a:bodyPr>
          <a:lstStyle>
            <a:lvl1pPr>
              <a:defRPr sz="2800" baseline="0">
                <a:solidFill>
                  <a:schemeClr val="accent1"/>
                </a:solidFill>
              </a:defRPr>
            </a:lvl1pPr>
          </a:lstStyle>
          <a:p>
            <a:r>
              <a:rPr lang="en-US" dirty="0"/>
              <a:t>Divider Slide Title Goes Here</a:t>
            </a:r>
          </a:p>
        </p:txBody>
      </p:sp>
      <p:sp>
        <p:nvSpPr>
          <p:cNvPr id="3" name="Text Placeholder 2"/>
          <p:cNvSpPr>
            <a:spLocks noGrp="1"/>
          </p:cNvSpPr>
          <p:nvPr userDrawn="1">
            <p:ph type="body" idx="1" hasCustomPrompt="1"/>
          </p:nvPr>
        </p:nvSpPr>
        <p:spPr>
          <a:xfrm>
            <a:off x="4066408" y="2846285"/>
            <a:ext cx="4848991" cy="579214"/>
          </a:xfrm>
        </p:spPr>
        <p:txBody>
          <a:bodyPr>
            <a:normAutofit/>
          </a:bodyPr>
          <a:lstStyle>
            <a:lvl1pPr marL="0" indent="0">
              <a:buNone/>
              <a:defRPr sz="1800" b="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Optional Sub-title Goes Here (or remove)</a:t>
            </a:r>
          </a:p>
        </p:txBody>
      </p:sp>
      <p:sp>
        <p:nvSpPr>
          <p:cNvPr id="4" name="Date Placeholder 3"/>
          <p:cNvSpPr>
            <a:spLocks noGrp="1"/>
          </p:cNvSpPr>
          <p:nvPr userDrawn="1">
            <p:ph type="dt" sz="half" idx="10"/>
          </p:nvPr>
        </p:nvSpPr>
        <p:spPr/>
        <p:txBody>
          <a:bodyPr/>
          <a:lstStyle/>
          <a:p>
            <a:endParaRPr lang="en-US" dirty="0"/>
          </a:p>
        </p:txBody>
      </p:sp>
      <p:sp>
        <p:nvSpPr>
          <p:cNvPr id="5" name="Footer Placeholder 4"/>
          <p:cNvSpPr>
            <a:spLocks noGrp="1"/>
          </p:cNvSpPr>
          <p:nvPr userDrawn="1">
            <p:ph type="ftr" sz="quarter" idx="11"/>
          </p:nvPr>
        </p:nvSpPr>
        <p:spPr/>
        <p:txBody>
          <a:bodyPr/>
          <a:lstStyle/>
          <a:p>
            <a:endParaRPr lang="en-US" dirty="0"/>
          </a:p>
        </p:txBody>
      </p:sp>
      <p:sp>
        <p:nvSpPr>
          <p:cNvPr id="6" name="Slide Number Placeholder 5"/>
          <p:cNvSpPr>
            <a:spLocks noGrp="1"/>
          </p:cNvSpPr>
          <p:nvPr userDrawn="1">
            <p:ph type="sldNum" sz="quarter" idx="12"/>
          </p:nvPr>
        </p:nvSpPr>
        <p:spPr/>
        <p:txBody>
          <a:bodyPr/>
          <a:lstStyle/>
          <a:p>
            <a:fld id="{6B845897-A5EC-4C53-83EF-73EA2CC62330}" type="slidenum">
              <a:rPr lang="en-US" smtClean="0"/>
              <a:t>‹#›</a:t>
            </a:fld>
            <a:endParaRPr lang="en-US" dirty="0"/>
          </a:p>
        </p:txBody>
      </p:sp>
      <p:sp>
        <p:nvSpPr>
          <p:cNvPr id="8" name="Text Placeholder 7"/>
          <p:cNvSpPr>
            <a:spLocks noGrp="1"/>
          </p:cNvSpPr>
          <p:nvPr>
            <p:ph type="body" sz="quarter" idx="13" hasCustomPrompt="1"/>
          </p:nvPr>
        </p:nvSpPr>
        <p:spPr>
          <a:xfrm>
            <a:off x="4065588" y="3665913"/>
            <a:ext cx="4849812" cy="2506287"/>
          </a:xfrm>
        </p:spPr>
        <p:txBody>
          <a:bodyPr/>
          <a:lstStyle>
            <a:lvl1pPr marL="0" indent="0">
              <a:buNone/>
              <a:defRPr sz="1800" b="0" baseline="0">
                <a:solidFill>
                  <a:schemeClr val="accent1"/>
                </a:solidFill>
              </a:defRPr>
            </a:lvl1pPr>
          </a:lstStyle>
          <a:p>
            <a:pPr lvl="0"/>
            <a:r>
              <a:rPr lang="en-US" dirty="0"/>
              <a:t>Click to add additional items for divider slide or remove</a:t>
            </a:r>
          </a:p>
        </p:txBody>
      </p:sp>
    </p:spTree>
    <p:extLst>
      <p:ext uri="{BB962C8B-B14F-4D97-AF65-F5344CB8AC3E}">
        <p14:creationId xmlns:p14="http://schemas.microsoft.com/office/powerpoint/2010/main" val="41490821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5pPr>
              <a:spcBef>
                <a:spcPts val="340"/>
              </a:spcBef>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B845897-A5EC-4C53-83EF-73EA2CC62330}" type="slidenum">
              <a:rPr lang="en-US" smtClean="0"/>
              <a:t>‹#›</a:t>
            </a:fld>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7175" y="6581571"/>
            <a:ext cx="736024" cy="117441"/>
          </a:xfrm>
          <a:prstGeom prst="rect">
            <a:avLst/>
          </a:prstGeom>
        </p:spPr>
      </p:pic>
    </p:spTree>
    <p:extLst>
      <p:ext uri="{BB962C8B-B14F-4D97-AF65-F5344CB8AC3E}">
        <p14:creationId xmlns:p14="http://schemas.microsoft.com/office/powerpoint/2010/main" val="2649443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Contacts">
    <p:spTree>
      <p:nvGrpSpPr>
        <p:cNvPr id="1" name=""/>
        <p:cNvGrpSpPr/>
        <p:nvPr/>
      </p:nvGrpSpPr>
      <p:grpSpPr>
        <a:xfrm>
          <a:off x="0" y="0"/>
          <a:ext cx="0" cy="0"/>
          <a:chOff x="0" y="0"/>
          <a:chExt cx="0" cy="0"/>
        </a:xfrm>
      </p:grpSpPr>
      <p:sp>
        <p:nvSpPr>
          <p:cNvPr id="3" name="Date Placeholder 2"/>
          <p:cNvSpPr>
            <a:spLocks noGrp="1"/>
          </p:cNvSpPr>
          <p:nvPr userDrawn="1">
            <p:ph type="dt" sz="half" idx="10"/>
          </p:nvPr>
        </p:nvSpPr>
        <p:spPr>
          <a:xfrm>
            <a:off x="6399738" y="6913757"/>
            <a:ext cx="2057400" cy="228600"/>
          </a:xfrm>
        </p:spPr>
        <p:txBody>
          <a:bodyPr/>
          <a:lstStyle/>
          <a:p>
            <a:endParaRPr lang="en-US" dirty="0"/>
          </a:p>
        </p:txBody>
      </p:sp>
      <p:sp>
        <p:nvSpPr>
          <p:cNvPr id="4" name="Footer Placeholder 3"/>
          <p:cNvSpPr>
            <a:spLocks noGrp="1"/>
          </p:cNvSpPr>
          <p:nvPr userDrawn="1">
            <p:ph type="ftr" sz="quarter" idx="11"/>
          </p:nvPr>
        </p:nvSpPr>
        <p:spPr/>
        <p:txBody>
          <a:bodyPr/>
          <a:lstStyle/>
          <a:p>
            <a:endParaRPr lang="en-US" dirty="0"/>
          </a:p>
        </p:txBody>
      </p:sp>
      <p:sp>
        <p:nvSpPr>
          <p:cNvPr id="5" name="Slide Number Placeholder 4"/>
          <p:cNvSpPr>
            <a:spLocks noGrp="1"/>
          </p:cNvSpPr>
          <p:nvPr userDrawn="1">
            <p:ph type="sldNum" sz="quarter" idx="12"/>
          </p:nvPr>
        </p:nvSpPr>
        <p:spPr>
          <a:xfrm>
            <a:off x="8458200" y="6912391"/>
            <a:ext cx="457200" cy="228600"/>
          </a:xfrm>
        </p:spPr>
        <p:txBody>
          <a:bodyPr/>
          <a:lstStyle/>
          <a:p>
            <a:fld id="{6B845897-A5EC-4C53-83EF-73EA2CC62330}" type="slidenum">
              <a:rPr lang="en-US" smtClean="0"/>
              <a:t>‹#›</a:t>
            </a:fld>
            <a:endParaRPr lang="en-US" dirty="0"/>
          </a:p>
        </p:txBody>
      </p:sp>
      <p:sp>
        <p:nvSpPr>
          <p:cNvPr id="17" name="TextBox 16"/>
          <p:cNvSpPr txBox="1"/>
          <p:nvPr userDrawn="1"/>
        </p:nvSpPr>
        <p:spPr>
          <a:xfrm>
            <a:off x="3054096" y="4680067"/>
            <a:ext cx="5121238" cy="369332"/>
          </a:xfrm>
          <a:prstGeom prst="rect">
            <a:avLst/>
          </a:prstGeom>
          <a:noFill/>
        </p:spPr>
        <p:txBody>
          <a:bodyPr wrap="square" rtlCol="0">
            <a:spAutoFit/>
          </a:bodyPr>
          <a:lstStyle/>
          <a:p>
            <a:r>
              <a:rPr lang="en-US" dirty="0">
                <a:solidFill>
                  <a:schemeClr val="accent1"/>
                </a:solidFill>
              </a:rPr>
              <a:t>www.pearlmeyer.com</a:t>
            </a:r>
          </a:p>
        </p:txBody>
      </p:sp>
      <p:sp>
        <p:nvSpPr>
          <p:cNvPr id="9" name="Text Placeholder 8"/>
          <p:cNvSpPr>
            <a:spLocks noGrp="1"/>
          </p:cNvSpPr>
          <p:nvPr userDrawn="1">
            <p:ph type="body" sz="quarter" idx="13" hasCustomPrompt="1"/>
          </p:nvPr>
        </p:nvSpPr>
        <p:spPr>
          <a:xfrm>
            <a:off x="3054456" y="3444886"/>
            <a:ext cx="2881558" cy="365760"/>
          </a:xfrm>
        </p:spPr>
        <p:txBody>
          <a:bodyPr>
            <a:normAutofit/>
          </a:bodyPr>
          <a:lstStyle>
            <a:lvl1pPr marL="0" indent="0">
              <a:buNone/>
              <a:defRPr sz="1600" b="0" i="1">
                <a:solidFill>
                  <a:schemeClr val="accent1"/>
                </a:solidFill>
              </a:defRPr>
            </a:lvl1pPr>
          </a:lstStyle>
          <a:p>
            <a:pPr lvl="0"/>
            <a:r>
              <a:rPr lang="en-US" dirty="0"/>
              <a:t>Click to add Title</a:t>
            </a:r>
          </a:p>
        </p:txBody>
      </p:sp>
      <p:sp>
        <p:nvSpPr>
          <p:cNvPr id="35" name="Text Placeholder 8"/>
          <p:cNvSpPr>
            <a:spLocks noGrp="1"/>
          </p:cNvSpPr>
          <p:nvPr userDrawn="1">
            <p:ph type="body" sz="quarter" idx="14" hasCustomPrompt="1"/>
          </p:nvPr>
        </p:nvSpPr>
        <p:spPr>
          <a:xfrm>
            <a:off x="3054456" y="3727189"/>
            <a:ext cx="2881558" cy="365760"/>
          </a:xfrm>
        </p:spPr>
        <p:txBody>
          <a:bodyPr>
            <a:normAutofit/>
          </a:bodyPr>
          <a:lstStyle>
            <a:lvl1pPr marL="0" indent="0">
              <a:buNone/>
              <a:defRPr sz="1600" b="0" baseline="0">
                <a:solidFill>
                  <a:schemeClr val="accent1"/>
                </a:solidFill>
              </a:defRPr>
            </a:lvl1pPr>
          </a:lstStyle>
          <a:p>
            <a:pPr lvl="0"/>
            <a:r>
              <a:rPr lang="en-US" dirty="0"/>
              <a:t>Click to add (000) 000-0000</a:t>
            </a:r>
          </a:p>
        </p:txBody>
      </p:sp>
      <p:sp>
        <p:nvSpPr>
          <p:cNvPr id="36" name="Text Placeholder 8"/>
          <p:cNvSpPr>
            <a:spLocks noGrp="1"/>
          </p:cNvSpPr>
          <p:nvPr userDrawn="1">
            <p:ph type="body" sz="quarter" idx="15" hasCustomPrompt="1"/>
          </p:nvPr>
        </p:nvSpPr>
        <p:spPr>
          <a:xfrm>
            <a:off x="3054456" y="4009493"/>
            <a:ext cx="2881558" cy="365760"/>
          </a:xfrm>
        </p:spPr>
        <p:txBody>
          <a:bodyPr>
            <a:normAutofit/>
          </a:bodyPr>
          <a:lstStyle>
            <a:lvl1pPr marL="0" indent="0">
              <a:buNone/>
              <a:defRPr sz="1600" b="0">
                <a:solidFill>
                  <a:schemeClr val="accent1"/>
                </a:solidFill>
              </a:defRPr>
            </a:lvl1pPr>
          </a:lstStyle>
          <a:p>
            <a:pPr lvl="0"/>
            <a:r>
              <a:rPr lang="en-US" dirty="0"/>
              <a:t>Click to add Email</a:t>
            </a:r>
          </a:p>
        </p:txBody>
      </p:sp>
      <p:sp>
        <p:nvSpPr>
          <p:cNvPr id="38" name="Text Placeholder 8"/>
          <p:cNvSpPr>
            <a:spLocks noGrp="1"/>
          </p:cNvSpPr>
          <p:nvPr userDrawn="1">
            <p:ph type="body" sz="quarter" idx="16" hasCustomPrompt="1"/>
          </p:nvPr>
        </p:nvSpPr>
        <p:spPr>
          <a:xfrm>
            <a:off x="3054456" y="3162583"/>
            <a:ext cx="2881558" cy="365760"/>
          </a:xfrm>
        </p:spPr>
        <p:txBody>
          <a:bodyPr anchor="b">
            <a:noAutofit/>
          </a:bodyPr>
          <a:lstStyle>
            <a:lvl1pPr marL="0" indent="0">
              <a:buNone/>
              <a:defRPr sz="1600" b="1">
                <a:solidFill>
                  <a:schemeClr val="accent1"/>
                </a:solidFill>
              </a:defRPr>
            </a:lvl1pPr>
          </a:lstStyle>
          <a:p>
            <a:pPr lvl="0"/>
            <a:r>
              <a:rPr lang="en-US" dirty="0"/>
              <a:t>Click to add Name</a:t>
            </a:r>
          </a:p>
        </p:txBody>
      </p:sp>
      <p:grpSp>
        <p:nvGrpSpPr>
          <p:cNvPr id="11" name="Group 10"/>
          <p:cNvGrpSpPr/>
          <p:nvPr userDrawn="1"/>
        </p:nvGrpSpPr>
        <p:grpSpPr>
          <a:xfrm>
            <a:off x="0" y="1127894"/>
            <a:ext cx="9144000" cy="2790261"/>
            <a:chOff x="0" y="1127894"/>
            <a:chExt cx="9144000" cy="2790261"/>
          </a:xfrm>
        </p:grpSpPr>
        <p:grpSp>
          <p:nvGrpSpPr>
            <p:cNvPr id="2" name="Group 1"/>
            <p:cNvGrpSpPr/>
            <p:nvPr userDrawn="1"/>
          </p:nvGrpSpPr>
          <p:grpSpPr>
            <a:xfrm>
              <a:off x="0" y="1127894"/>
              <a:ext cx="9144000" cy="2790261"/>
              <a:chOff x="0" y="1127894"/>
              <a:chExt cx="9144000" cy="2790261"/>
            </a:xfrm>
          </p:grpSpPr>
          <p:sp>
            <p:nvSpPr>
              <p:cNvPr id="55" name="object 18"/>
              <p:cNvSpPr/>
              <p:nvPr/>
            </p:nvSpPr>
            <p:spPr>
              <a:xfrm>
                <a:off x="0" y="2299824"/>
                <a:ext cx="9144000" cy="64007"/>
              </a:xfrm>
              <a:custGeom>
                <a:avLst/>
                <a:gdLst/>
                <a:ahLst/>
                <a:cxnLst/>
                <a:rect l="l" t="t" r="r" b="b"/>
                <a:pathLst>
                  <a:path w="3981450" h="38100">
                    <a:moveTo>
                      <a:pt x="0" y="38100"/>
                    </a:moveTo>
                    <a:lnTo>
                      <a:pt x="3980941" y="38100"/>
                    </a:lnTo>
                    <a:lnTo>
                      <a:pt x="3980941" y="0"/>
                    </a:lnTo>
                    <a:lnTo>
                      <a:pt x="0" y="0"/>
                    </a:lnTo>
                    <a:lnTo>
                      <a:pt x="0" y="38100"/>
                    </a:lnTo>
                    <a:close/>
                  </a:path>
                </a:pathLst>
              </a:custGeom>
              <a:solidFill>
                <a:srgbClr val="80A53F"/>
              </a:solidFill>
            </p:spPr>
            <p:txBody>
              <a:bodyPr wrap="square" lIns="0" tIns="0" rIns="0" bIns="0" rtlCol="0"/>
              <a:lstStyle/>
              <a:p>
                <a:endParaRPr dirty="0"/>
              </a:p>
            </p:txBody>
          </p:sp>
          <p:sp>
            <p:nvSpPr>
              <p:cNvPr id="56" name="object 19"/>
              <p:cNvSpPr/>
              <p:nvPr/>
            </p:nvSpPr>
            <p:spPr>
              <a:xfrm>
                <a:off x="1959263" y="1522129"/>
                <a:ext cx="777239" cy="777240"/>
              </a:xfrm>
              <a:custGeom>
                <a:avLst/>
                <a:gdLst/>
                <a:ahLst/>
                <a:cxnLst/>
                <a:rect l="l" t="t" r="r" b="b"/>
                <a:pathLst>
                  <a:path w="342900" h="342900">
                    <a:moveTo>
                      <a:pt x="0" y="342900"/>
                    </a:moveTo>
                    <a:lnTo>
                      <a:pt x="342900" y="342900"/>
                    </a:lnTo>
                    <a:lnTo>
                      <a:pt x="342900" y="0"/>
                    </a:lnTo>
                    <a:lnTo>
                      <a:pt x="0" y="0"/>
                    </a:lnTo>
                    <a:lnTo>
                      <a:pt x="0" y="342900"/>
                    </a:lnTo>
                    <a:close/>
                  </a:path>
                </a:pathLst>
              </a:custGeom>
              <a:solidFill>
                <a:srgbClr val="A5BEE3"/>
              </a:solidFill>
            </p:spPr>
            <p:txBody>
              <a:bodyPr wrap="square" lIns="0" tIns="0" rIns="0" bIns="0" rtlCol="0"/>
              <a:lstStyle/>
              <a:p>
                <a:endParaRPr dirty="0"/>
              </a:p>
            </p:txBody>
          </p:sp>
          <p:sp>
            <p:nvSpPr>
              <p:cNvPr id="57" name="object 20"/>
              <p:cNvSpPr/>
              <p:nvPr/>
            </p:nvSpPr>
            <p:spPr>
              <a:xfrm>
                <a:off x="404051" y="2363677"/>
                <a:ext cx="1554481" cy="1554478"/>
              </a:xfrm>
              <a:custGeom>
                <a:avLst/>
                <a:gdLst/>
                <a:ahLst/>
                <a:cxnLst/>
                <a:rect l="l" t="t" r="r" b="b"/>
                <a:pathLst>
                  <a:path w="683894" h="683895">
                    <a:moveTo>
                      <a:pt x="0" y="683513"/>
                    </a:moveTo>
                    <a:lnTo>
                      <a:pt x="683513" y="683513"/>
                    </a:lnTo>
                    <a:lnTo>
                      <a:pt x="683513" y="0"/>
                    </a:lnTo>
                    <a:lnTo>
                      <a:pt x="0" y="0"/>
                    </a:lnTo>
                    <a:lnTo>
                      <a:pt x="0" y="683513"/>
                    </a:lnTo>
                    <a:close/>
                  </a:path>
                </a:pathLst>
              </a:custGeom>
              <a:solidFill>
                <a:srgbClr val="A5BEE3"/>
              </a:solidFill>
            </p:spPr>
            <p:txBody>
              <a:bodyPr wrap="square" lIns="0" tIns="0" rIns="0" bIns="0" rtlCol="0"/>
              <a:lstStyle/>
              <a:p>
                <a:endParaRPr dirty="0"/>
              </a:p>
            </p:txBody>
          </p:sp>
          <p:sp>
            <p:nvSpPr>
              <p:cNvPr id="58" name="object 21"/>
              <p:cNvSpPr/>
              <p:nvPr/>
            </p:nvSpPr>
            <p:spPr>
              <a:xfrm>
                <a:off x="1565989" y="1127894"/>
                <a:ext cx="393191" cy="393193"/>
              </a:xfrm>
              <a:custGeom>
                <a:avLst/>
                <a:gdLst/>
                <a:ahLst/>
                <a:cxnLst/>
                <a:rect l="l" t="t" r="r" b="b"/>
                <a:pathLst>
                  <a:path w="169544" h="169545">
                    <a:moveTo>
                      <a:pt x="0" y="169163"/>
                    </a:moveTo>
                    <a:lnTo>
                      <a:pt x="169163" y="169163"/>
                    </a:lnTo>
                    <a:lnTo>
                      <a:pt x="169163" y="0"/>
                    </a:lnTo>
                    <a:lnTo>
                      <a:pt x="0" y="0"/>
                    </a:lnTo>
                    <a:lnTo>
                      <a:pt x="0" y="169163"/>
                    </a:lnTo>
                    <a:close/>
                  </a:path>
                </a:pathLst>
              </a:custGeom>
              <a:solidFill>
                <a:srgbClr val="80A53F"/>
              </a:solidFill>
            </p:spPr>
            <p:txBody>
              <a:bodyPr wrap="square" lIns="0" tIns="0" rIns="0" bIns="0" rtlCol="0"/>
              <a:lstStyle/>
              <a:p>
                <a:endParaRPr dirty="0"/>
              </a:p>
            </p:txBody>
          </p:sp>
        </p:grpSp>
        <p:pic>
          <p:nvPicPr>
            <p:cNvPr id="21" name="Picture 2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140356" y="1521363"/>
              <a:ext cx="2376751" cy="379236"/>
            </a:xfrm>
            <a:prstGeom prst="rect">
              <a:avLst/>
            </a:prstGeom>
          </p:spPr>
        </p:pic>
      </p:grpSp>
      <p:sp>
        <p:nvSpPr>
          <p:cNvPr id="20" name="Text Placeholder 8"/>
          <p:cNvSpPr>
            <a:spLocks noGrp="1"/>
          </p:cNvSpPr>
          <p:nvPr>
            <p:ph type="body" sz="quarter" idx="17" hasCustomPrompt="1"/>
          </p:nvPr>
        </p:nvSpPr>
        <p:spPr>
          <a:xfrm>
            <a:off x="6038701" y="3451518"/>
            <a:ext cx="2881558" cy="365760"/>
          </a:xfrm>
        </p:spPr>
        <p:txBody>
          <a:bodyPr>
            <a:normAutofit/>
          </a:bodyPr>
          <a:lstStyle>
            <a:lvl1pPr marL="0" indent="0">
              <a:buNone/>
              <a:defRPr sz="1600" b="0" i="1">
                <a:solidFill>
                  <a:schemeClr val="accent1"/>
                </a:solidFill>
              </a:defRPr>
            </a:lvl1pPr>
          </a:lstStyle>
          <a:p>
            <a:pPr lvl="0"/>
            <a:r>
              <a:rPr lang="en-US" dirty="0"/>
              <a:t>Click to add Title</a:t>
            </a:r>
          </a:p>
        </p:txBody>
      </p:sp>
      <p:sp>
        <p:nvSpPr>
          <p:cNvPr id="22" name="Text Placeholder 8"/>
          <p:cNvSpPr>
            <a:spLocks noGrp="1"/>
          </p:cNvSpPr>
          <p:nvPr>
            <p:ph type="body" sz="quarter" idx="18" hasCustomPrompt="1"/>
          </p:nvPr>
        </p:nvSpPr>
        <p:spPr>
          <a:xfrm>
            <a:off x="6038701" y="3733821"/>
            <a:ext cx="2881558" cy="365760"/>
          </a:xfrm>
        </p:spPr>
        <p:txBody>
          <a:bodyPr>
            <a:normAutofit/>
          </a:bodyPr>
          <a:lstStyle>
            <a:lvl1pPr marL="0" indent="0">
              <a:buNone/>
              <a:defRPr sz="1600" b="0" baseline="0">
                <a:solidFill>
                  <a:schemeClr val="accent1"/>
                </a:solidFill>
              </a:defRPr>
            </a:lvl1pPr>
          </a:lstStyle>
          <a:p>
            <a:pPr lvl="0"/>
            <a:r>
              <a:rPr lang="en-US" dirty="0"/>
              <a:t>Click to add  (000) 000-0000</a:t>
            </a:r>
          </a:p>
        </p:txBody>
      </p:sp>
      <p:sp>
        <p:nvSpPr>
          <p:cNvPr id="23" name="Text Placeholder 8"/>
          <p:cNvSpPr>
            <a:spLocks noGrp="1"/>
          </p:cNvSpPr>
          <p:nvPr>
            <p:ph type="body" sz="quarter" idx="19" hasCustomPrompt="1"/>
          </p:nvPr>
        </p:nvSpPr>
        <p:spPr>
          <a:xfrm>
            <a:off x="6038701" y="4016125"/>
            <a:ext cx="2881558" cy="365760"/>
          </a:xfrm>
        </p:spPr>
        <p:txBody>
          <a:bodyPr>
            <a:normAutofit/>
          </a:bodyPr>
          <a:lstStyle>
            <a:lvl1pPr marL="0" indent="0">
              <a:buNone/>
              <a:defRPr sz="1600" b="0">
                <a:solidFill>
                  <a:schemeClr val="accent1"/>
                </a:solidFill>
              </a:defRPr>
            </a:lvl1pPr>
          </a:lstStyle>
          <a:p>
            <a:pPr lvl="0"/>
            <a:r>
              <a:rPr lang="en-US" dirty="0"/>
              <a:t>Click to add Email</a:t>
            </a:r>
          </a:p>
        </p:txBody>
      </p:sp>
      <p:sp>
        <p:nvSpPr>
          <p:cNvPr id="24" name="Text Placeholder 8"/>
          <p:cNvSpPr>
            <a:spLocks noGrp="1"/>
          </p:cNvSpPr>
          <p:nvPr>
            <p:ph type="body" sz="quarter" idx="20" hasCustomPrompt="1"/>
          </p:nvPr>
        </p:nvSpPr>
        <p:spPr>
          <a:xfrm>
            <a:off x="6038701" y="3169215"/>
            <a:ext cx="2881558" cy="365760"/>
          </a:xfrm>
        </p:spPr>
        <p:txBody>
          <a:bodyPr anchor="b">
            <a:noAutofit/>
          </a:bodyPr>
          <a:lstStyle>
            <a:lvl1pPr marL="0" indent="0">
              <a:buNone/>
              <a:defRPr sz="1600" b="1">
                <a:solidFill>
                  <a:schemeClr val="accent1"/>
                </a:solidFill>
              </a:defRPr>
            </a:lvl1pPr>
          </a:lstStyle>
          <a:p>
            <a:pPr lvl="0"/>
            <a:r>
              <a:rPr lang="en-US" dirty="0"/>
              <a:t>Click to add Name</a:t>
            </a:r>
          </a:p>
        </p:txBody>
      </p:sp>
      <p:sp>
        <p:nvSpPr>
          <p:cNvPr id="6" name="Rectangle 5">
            <a:extLst>
              <a:ext uri="{FF2B5EF4-FFF2-40B4-BE49-F238E27FC236}">
                <a16:creationId xmlns:a16="http://schemas.microsoft.com/office/drawing/2014/main" id="{9A3774C9-B1CE-47E1-99C2-E11847BC9ED8}"/>
              </a:ext>
            </a:extLst>
          </p:cNvPr>
          <p:cNvSpPr/>
          <p:nvPr userDrawn="1"/>
        </p:nvSpPr>
        <p:spPr>
          <a:xfrm>
            <a:off x="768096" y="6469521"/>
            <a:ext cx="7689042" cy="228600"/>
          </a:xfrm>
          <a:prstGeom prst="rect">
            <a:avLst/>
          </a:prstGeom>
        </p:spPr>
        <p:txBody>
          <a:bodyPr wrap="square">
            <a:spAutoFit/>
          </a:bodyPr>
          <a:lstStyle/>
          <a:p>
            <a:pPr marL="0" marR="0" algn="ctr">
              <a:lnSpc>
                <a:spcPct val="115000"/>
              </a:lnSpc>
              <a:spcBef>
                <a:spcPts val="0"/>
              </a:spcBef>
              <a:spcAft>
                <a:spcPts val="0"/>
              </a:spcAft>
            </a:pPr>
            <a:r>
              <a:rPr lang="en-US" sz="800" b="0" dirty="0">
                <a:solidFill>
                  <a:srgbClr val="004E80"/>
                </a:solidFill>
                <a:effectLst/>
                <a:latin typeface="Arial" panose="020B0604020202020204" pitchFamily="34" charset="0"/>
                <a:ea typeface="Calibri" panose="020F0502020204030204" pitchFamily="34" charset="0"/>
                <a:cs typeface="Times New Roman" panose="02020603050405020304" pitchFamily="18" charset="0"/>
              </a:rPr>
              <a:t>ATLANTA  | BOSTON  | CHARLOTTE  | CHICAGO  | HOUSTON  | LOS ANGELES  | NEW YORK  | SAN JOSE</a:t>
            </a:r>
            <a:endParaRPr lang="en-US" sz="3200" b="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349325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hart-Tab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B845897-A5EC-4C53-83EF-73EA2CC62330}" type="slidenum">
              <a:rPr lang="en-US" smtClean="0"/>
              <a:t>‹#›</a:t>
            </a:fld>
            <a:endParaRPr lang="en-US" dirty="0"/>
          </a:p>
        </p:txBody>
      </p:sp>
      <p:sp>
        <p:nvSpPr>
          <p:cNvPr id="7" name="Content Placeholder 6"/>
          <p:cNvSpPr>
            <a:spLocks noGrp="1"/>
          </p:cNvSpPr>
          <p:nvPr>
            <p:ph sz="quarter" idx="13" hasCustomPrompt="1"/>
          </p:nvPr>
        </p:nvSpPr>
        <p:spPr>
          <a:xfrm>
            <a:off x="978408" y="1371600"/>
            <a:ext cx="7207251" cy="4809744"/>
          </a:xfrm>
        </p:spPr>
        <p:txBody>
          <a:bodyPr/>
          <a:lstStyle>
            <a:lvl1pPr>
              <a:defRPr/>
            </a:lvl1pPr>
          </a:lstStyle>
          <a:p>
            <a:pPr lvl="0"/>
            <a:r>
              <a:rPr lang="en-US" dirty="0"/>
              <a:t>Click Icons to Insert Table/Chart</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7175" y="6581571"/>
            <a:ext cx="736024" cy="117441"/>
          </a:xfrm>
          <a:prstGeom prst="rect">
            <a:avLst/>
          </a:prstGeom>
        </p:spPr>
      </p:pic>
    </p:spTree>
    <p:extLst>
      <p:ext uri="{BB962C8B-B14F-4D97-AF65-F5344CB8AC3E}">
        <p14:creationId xmlns:p14="http://schemas.microsoft.com/office/powerpoint/2010/main" val="10190124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B845897-A5EC-4C53-83EF-73EA2CC62330}" type="slidenum">
              <a:rPr lang="en-US" smtClean="0"/>
              <a:t>‹#›</a:t>
            </a:fld>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7175" y="6581571"/>
            <a:ext cx="736024" cy="117441"/>
          </a:xfrm>
          <a:prstGeom prst="rect">
            <a:avLst/>
          </a:prstGeom>
        </p:spPr>
      </p:pic>
    </p:spTree>
    <p:extLst>
      <p:ext uri="{BB962C8B-B14F-4D97-AF65-F5344CB8AC3E}">
        <p14:creationId xmlns:p14="http://schemas.microsoft.com/office/powerpoint/2010/main" val="20073079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B845897-A5EC-4C53-83EF-73EA2CC62330}" type="slidenum">
              <a:rPr lang="en-US" smtClean="0"/>
              <a:t>‹#›</a:t>
            </a:fld>
            <a:endParaRPr lang="en-US" dirty="0"/>
          </a:p>
        </p:txBody>
      </p:sp>
      <p:sp>
        <p:nvSpPr>
          <p:cNvPr id="8" name="Rounded Rectangle 7"/>
          <p:cNvSpPr/>
          <p:nvPr userDrawn="1"/>
        </p:nvSpPr>
        <p:spPr>
          <a:xfrm>
            <a:off x="9249103" y="914408"/>
            <a:ext cx="1280160" cy="2143276"/>
          </a:xfrm>
          <a:prstGeom prst="roundRect">
            <a:avLst>
              <a:gd name="adj" fmla="val 5699"/>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45720" rIns="0" bIns="0" rtlCol="0" anchor="t"/>
          <a:lstStyle/>
          <a:p>
            <a:r>
              <a:rPr lang="en-US" sz="900" b="1" dirty="0">
                <a:solidFill>
                  <a:schemeClr val="tx1"/>
                </a:solidFill>
              </a:rPr>
              <a:t>Blank</a:t>
            </a:r>
          </a:p>
          <a:p>
            <a:r>
              <a:rPr lang="en-US" sz="900" baseline="0" dirty="0">
                <a:solidFill>
                  <a:schemeClr val="tx1"/>
                </a:solidFill>
              </a:rPr>
              <a:t>Use this slide layout for freehand graphics and/or images without heading. </a:t>
            </a: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7175" y="6581571"/>
            <a:ext cx="736024" cy="117441"/>
          </a:xfrm>
          <a:prstGeom prst="rect">
            <a:avLst/>
          </a:prstGeom>
        </p:spPr>
      </p:pic>
    </p:spTree>
    <p:extLst>
      <p:ext uri="{BB962C8B-B14F-4D97-AF65-F5344CB8AC3E}">
        <p14:creationId xmlns:p14="http://schemas.microsoft.com/office/powerpoint/2010/main" val="19187592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69538" y="37841"/>
            <a:ext cx="6438292" cy="760467"/>
          </a:xfrm>
          <a:prstGeom prst="rect">
            <a:avLst/>
          </a:prstGeom>
          <a:ln w="3175">
            <a:noFill/>
            <a:prstDash val="dash"/>
          </a:ln>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974956" y="1371600"/>
            <a:ext cx="7203129" cy="4813443"/>
          </a:xfrm>
          <a:prstGeom prst="rect">
            <a:avLst/>
          </a:prstGeom>
          <a:ln w="3175">
            <a:noFill/>
            <a:prstDash val="dash"/>
          </a:ln>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392115" y="6506079"/>
            <a:ext cx="2057400" cy="228600"/>
          </a:xfrm>
          <a:prstGeom prst="rect">
            <a:avLst/>
          </a:prstGeom>
        </p:spPr>
        <p:txBody>
          <a:bodyPr vert="horz" lIns="91440" tIns="45720" rIns="91440" bIns="45720" rtlCol="0" anchor="ctr"/>
          <a:lstStyle>
            <a:lvl1pPr algn="r">
              <a:defRPr sz="11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0" y="6912391"/>
            <a:ext cx="4335348" cy="228600"/>
          </a:xfrm>
          <a:prstGeom prst="rect">
            <a:avLst/>
          </a:prstGeom>
        </p:spPr>
        <p:txBody>
          <a:bodyPr vert="horz" lIns="91440" tIns="45720" rIns="91440" bIns="45720" rtlCol="0" anchor="ctr"/>
          <a:lstStyle>
            <a:lvl1pPr algn="l">
              <a:defRPr sz="8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450577" y="6504713"/>
            <a:ext cx="457200" cy="228600"/>
          </a:xfrm>
          <a:prstGeom prst="rect">
            <a:avLst/>
          </a:prstGeom>
        </p:spPr>
        <p:txBody>
          <a:bodyPr vert="horz" lIns="91440" tIns="45720" rIns="91440" bIns="45720" rtlCol="0" anchor="ctr"/>
          <a:lstStyle>
            <a:lvl1pPr algn="r">
              <a:defRPr sz="1100">
                <a:solidFill>
                  <a:schemeClr val="tx1"/>
                </a:solidFill>
              </a:defRPr>
            </a:lvl1pPr>
          </a:lstStyle>
          <a:p>
            <a:fld id="{6B845897-A5EC-4C53-83EF-73EA2CC62330}" type="slidenum">
              <a:rPr lang="en-US" smtClean="0"/>
              <a:pPr/>
              <a:t>‹#›</a:t>
            </a:fld>
            <a:endParaRPr lang="en-US" dirty="0"/>
          </a:p>
        </p:txBody>
      </p:sp>
      <p:cxnSp>
        <p:nvCxnSpPr>
          <p:cNvPr id="7" name="Straight Connector 6"/>
          <p:cNvCxnSpPr/>
          <p:nvPr/>
        </p:nvCxnSpPr>
        <p:spPr>
          <a:xfrm rot="5400000" flipH="1" flipV="1">
            <a:off x="816286" y="-152400"/>
            <a:ext cx="296716" cy="0"/>
          </a:xfrm>
          <a:prstGeom prst="line">
            <a:avLst/>
          </a:prstGeom>
          <a:ln w="3175">
            <a:solidFill>
              <a:schemeClr val="accent5">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flipH="1" flipV="1">
            <a:off x="4423642" y="-152400"/>
            <a:ext cx="296716" cy="0"/>
          </a:xfrm>
          <a:prstGeom prst="line">
            <a:avLst/>
          </a:prstGeom>
          <a:ln w="3175">
            <a:solidFill>
              <a:schemeClr val="accent5">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96716" y="874157"/>
            <a:ext cx="296716" cy="0"/>
          </a:xfrm>
          <a:prstGeom prst="line">
            <a:avLst/>
          </a:prstGeom>
          <a:ln w="3175">
            <a:solidFill>
              <a:schemeClr val="accent5">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96716" y="1371600"/>
            <a:ext cx="296716" cy="0"/>
          </a:xfrm>
          <a:prstGeom prst="line">
            <a:avLst/>
          </a:prstGeom>
          <a:ln w="3175">
            <a:solidFill>
              <a:schemeClr val="accent5">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296716" y="3429754"/>
            <a:ext cx="296716" cy="0"/>
          </a:xfrm>
          <a:prstGeom prst="line">
            <a:avLst/>
          </a:prstGeom>
          <a:ln w="3175">
            <a:solidFill>
              <a:schemeClr val="accent5">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296716" y="6172205"/>
            <a:ext cx="296716" cy="0"/>
          </a:xfrm>
          <a:prstGeom prst="line">
            <a:avLst/>
          </a:prstGeom>
          <a:ln w="3175">
            <a:solidFill>
              <a:schemeClr val="accent5">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296716" y="6668197"/>
            <a:ext cx="296716" cy="0"/>
          </a:xfrm>
          <a:prstGeom prst="line">
            <a:avLst/>
          </a:prstGeom>
          <a:ln w="3175">
            <a:solidFill>
              <a:schemeClr val="accent5">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flipH="1" flipV="1">
            <a:off x="816286" y="7026691"/>
            <a:ext cx="296716" cy="0"/>
          </a:xfrm>
          <a:prstGeom prst="line">
            <a:avLst/>
          </a:prstGeom>
          <a:ln w="3175">
            <a:solidFill>
              <a:schemeClr val="accent5">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5400000" flipH="1" flipV="1">
            <a:off x="4423642" y="7026691"/>
            <a:ext cx="296716" cy="0"/>
          </a:xfrm>
          <a:prstGeom prst="line">
            <a:avLst/>
          </a:prstGeom>
          <a:ln w="3175">
            <a:solidFill>
              <a:schemeClr val="accent5">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37" name="Rectangle 36"/>
          <p:cNvSpPr/>
          <p:nvPr/>
        </p:nvSpPr>
        <p:spPr>
          <a:xfrm>
            <a:off x="0" y="847318"/>
            <a:ext cx="9144000" cy="274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5" name="Straight Connector 24"/>
          <p:cNvCxnSpPr/>
          <p:nvPr/>
        </p:nvCxnSpPr>
        <p:spPr>
          <a:xfrm rot="5400000" flipH="1" flipV="1">
            <a:off x="816286" y="-152400"/>
            <a:ext cx="296716" cy="0"/>
          </a:xfrm>
          <a:prstGeom prst="line">
            <a:avLst/>
          </a:prstGeom>
          <a:ln w="3175">
            <a:solidFill>
              <a:schemeClr val="accent5">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flipH="1" flipV="1">
            <a:off x="4423642" y="-152400"/>
            <a:ext cx="296716" cy="0"/>
          </a:xfrm>
          <a:prstGeom prst="line">
            <a:avLst/>
          </a:prstGeom>
          <a:ln w="3175">
            <a:solidFill>
              <a:schemeClr val="accent5">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flipH="1" flipV="1">
            <a:off x="8029727" y="-152400"/>
            <a:ext cx="296716" cy="0"/>
          </a:xfrm>
          <a:prstGeom prst="line">
            <a:avLst/>
          </a:prstGeom>
          <a:ln w="3175">
            <a:solidFill>
              <a:schemeClr val="accent5">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296716" y="874157"/>
            <a:ext cx="296716" cy="0"/>
          </a:xfrm>
          <a:prstGeom prst="line">
            <a:avLst/>
          </a:prstGeom>
          <a:ln w="3175">
            <a:solidFill>
              <a:schemeClr val="accent5">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296716" y="1371600"/>
            <a:ext cx="296716" cy="0"/>
          </a:xfrm>
          <a:prstGeom prst="line">
            <a:avLst/>
          </a:prstGeom>
          <a:ln w="3175">
            <a:solidFill>
              <a:schemeClr val="accent5">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296716" y="3429754"/>
            <a:ext cx="296716" cy="0"/>
          </a:xfrm>
          <a:prstGeom prst="line">
            <a:avLst/>
          </a:prstGeom>
          <a:ln w="3175">
            <a:solidFill>
              <a:schemeClr val="accent5">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296716" y="6172205"/>
            <a:ext cx="296716" cy="0"/>
          </a:xfrm>
          <a:prstGeom prst="line">
            <a:avLst/>
          </a:prstGeom>
          <a:ln w="3175">
            <a:solidFill>
              <a:schemeClr val="accent5">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296716" y="6668197"/>
            <a:ext cx="296716" cy="0"/>
          </a:xfrm>
          <a:prstGeom prst="line">
            <a:avLst/>
          </a:prstGeom>
          <a:ln w="3175">
            <a:solidFill>
              <a:schemeClr val="accent5">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flipH="1" flipV="1">
            <a:off x="816286" y="7026691"/>
            <a:ext cx="296716" cy="0"/>
          </a:xfrm>
          <a:prstGeom prst="line">
            <a:avLst/>
          </a:prstGeom>
          <a:ln w="3175">
            <a:solidFill>
              <a:schemeClr val="accent5">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flipH="1" flipV="1">
            <a:off x="4423642" y="7026691"/>
            <a:ext cx="296716" cy="0"/>
          </a:xfrm>
          <a:prstGeom prst="line">
            <a:avLst/>
          </a:prstGeom>
          <a:ln w="3175">
            <a:solidFill>
              <a:schemeClr val="accent5">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flipH="1" flipV="1">
            <a:off x="8117218" y="7026691"/>
            <a:ext cx="296716" cy="0"/>
          </a:xfrm>
          <a:prstGeom prst="line">
            <a:avLst/>
          </a:prstGeom>
          <a:ln w="3175">
            <a:solidFill>
              <a:schemeClr val="accent5">
                <a:lumMod val="40000"/>
                <a:lumOff val="60000"/>
              </a:schemeClr>
            </a:solidFill>
          </a:ln>
        </p:spPr>
        <p:style>
          <a:lnRef idx="1">
            <a:schemeClr val="accent1"/>
          </a:lnRef>
          <a:fillRef idx="0">
            <a:schemeClr val="accent1"/>
          </a:fillRef>
          <a:effectRef idx="0">
            <a:schemeClr val="accent1"/>
          </a:effectRef>
          <a:fontRef idx="minor">
            <a:schemeClr val="tx1"/>
          </a:fontRef>
        </p:style>
      </p:cxnSp>
      <p:grpSp>
        <p:nvGrpSpPr>
          <p:cNvPr id="19" name="Group 18"/>
          <p:cNvGrpSpPr/>
          <p:nvPr userDrawn="1"/>
        </p:nvGrpSpPr>
        <p:grpSpPr>
          <a:xfrm>
            <a:off x="0" y="300275"/>
            <a:ext cx="9144000" cy="790893"/>
            <a:chOff x="0" y="300275"/>
            <a:chExt cx="9144000" cy="790893"/>
          </a:xfrm>
        </p:grpSpPr>
        <p:sp>
          <p:nvSpPr>
            <p:cNvPr id="24" name="Rectangle 23"/>
            <p:cNvSpPr/>
            <p:nvPr/>
          </p:nvSpPr>
          <p:spPr>
            <a:xfrm>
              <a:off x="342959" y="300275"/>
              <a:ext cx="109728" cy="109728"/>
            </a:xfrm>
            <a:prstGeom prst="rect">
              <a:avLst/>
            </a:prstGeom>
            <a:solidFill>
              <a:srgbClr val="81A4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9" name="Group 38"/>
            <p:cNvGrpSpPr/>
            <p:nvPr/>
          </p:nvGrpSpPr>
          <p:grpSpPr>
            <a:xfrm>
              <a:off x="231189" y="409665"/>
              <a:ext cx="660633" cy="681503"/>
              <a:chOff x="-2638263" y="3039151"/>
              <a:chExt cx="1999870" cy="2063046"/>
            </a:xfrm>
          </p:grpSpPr>
          <p:sp>
            <p:nvSpPr>
              <p:cNvPr id="40" name="Rectangle 39"/>
              <p:cNvSpPr/>
              <p:nvPr userDrawn="1"/>
            </p:nvSpPr>
            <p:spPr>
              <a:xfrm>
                <a:off x="-1967069" y="3039151"/>
                <a:ext cx="1328676" cy="1328674"/>
              </a:xfrm>
              <a:prstGeom prst="rect">
                <a:avLst/>
              </a:prstGeom>
              <a:solidFill>
                <a:srgbClr val="A5BE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B8CCA"/>
                  </a:solidFill>
                </a:endParaRPr>
              </a:p>
            </p:txBody>
          </p:sp>
          <p:sp>
            <p:nvSpPr>
              <p:cNvPr id="41" name="Rectangle 40"/>
              <p:cNvSpPr>
                <a:spLocks/>
              </p:cNvSpPr>
              <p:nvPr userDrawn="1"/>
            </p:nvSpPr>
            <p:spPr>
              <a:xfrm>
                <a:off x="-2638263" y="4437860"/>
                <a:ext cx="664338" cy="664337"/>
              </a:xfrm>
              <a:prstGeom prst="rect">
                <a:avLst/>
              </a:prstGeom>
              <a:solidFill>
                <a:srgbClr val="A5BE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Rectangle 45"/>
            <p:cNvSpPr/>
            <p:nvPr/>
          </p:nvSpPr>
          <p:spPr>
            <a:xfrm>
              <a:off x="0" y="847318"/>
              <a:ext cx="9144000" cy="274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548982235"/>
      </p:ext>
    </p:extLst>
  </p:cSld>
  <p:clrMap bg1="lt1" tx1="dk1" bg2="lt2" tx2="dk2" accent1="accent1" accent2="accent2" accent3="accent3" accent4="accent4" accent5="accent5" accent6="accent6" hlink="hlink" folHlink="folHlink"/>
  <p:sldLayoutIdLst>
    <p:sldLayoutId id="2147483680" r:id="rId1"/>
    <p:sldLayoutId id="2147483694" r:id="rId2"/>
    <p:sldLayoutId id="2147483696" r:id="rId3"/>
    <p:sldLayoutId id="2147483682" r:id="rId4"/>
    <p:sldLayoutId id="2147483683" r:id="rId5"/>
    <p:sldLayoutId id="2147483695" r:id="rId6"/>
    <p:sldLayoutId id="2147483686" r:id="rId7"/>
    <p:sldLayoutId id="2147483688" r:id="rId8"/>
    <p:sldLayoutId id="2147483689" r:id="rId9"/>
    <p:sldLayoutId id="2147483690" r:id="rId10"/>
    <p:sldLayoutId id="2147483691" r:id="rId11"/>
    <p:sldLayoutId id="2147483692" r:id="rId12"/>
    <p:sldLayoutId id="2147483693" r:id="rId13"/>
    <p:sldLayoutId id="2147483697" r:id="rId14"/>
  </p:sldLayoutIdLst>
  <p:hf hdr="0" ftr="0" dt="0"/>
  <p:txStyles>
    <p:titleStyle>
      <a:lvl1pPr algn="l" defTabSz="914400" rtl="0" eaLnBrk="1" latinLnBrk="0" hangingPunct="1">
        <a:lnSpc>
          <a:spcPct val="90000"/>
        </a:lnSpc>
        <a:spcBef>
          <a:spcPct val="0"/>
        </a:spcBef>
        <a:buNone/>
        <a:defRPr sz="2000" b="0" kern="1200">
          <a:solidFill>
            <a:schemeClr val="accent1"/>
          </a:solidFill>
          <a:latin typeface="+mj-lt"/>
          <a:ea typeface="+mj-ea"/>
          <a:cs typeface="+mj-cs"/>
        </a:defRPr>
      </a:lvl1pPr>
    </p:titleStyle>
    <p:bodyStyle>
      <a:lvl1pPr marL="274320" indent="-274320" algn="l" defTabSz="914400" rtl="0" eaLnBrk="1" latinLnBrk="0" hangingPunct="1">
        <a:lnSpc>
          <a:spcPct val="90000"/>
        </a:lnSpc>
        <a:spcBef>
          <a:spcPts val="340"/>
        </a:spcBef>
        <a:buClr>
          <a:schemeClr val="accent1"/>
        </a:buClr>
        <a:buSzPct val="100000"/>
        <a:buFont typeface="Wingdings" panose="05000000000000000000" pitchFamily="2" charset="2"/>
        <a:buChar char="§"/>
        <a:defRPr sz="2400" b="0" kern="1200">
          <a:solidFill>
            <a:schemeClr val="tx1"/>
          </a:solidFill>
          <a:latin typeface="+mn-lt"/>
          <a:ea typeface="+mn-ea"/>
          <a:cs typeface="+mn-cs"/>
        </a:defRPr>
      </a:lvl1pPr>
      <a:lvl2pPr marL="548640" indent="-228600" algn="l" defTabSz="914400" rtl="0" eaLnBrk="1" latinLnBrk="0" hangingPunct="1">
        <a:lnSpc>
          <a:spcPct val="90000"/>
        </a:lnSpc>
        <a:spcBef>
          <a:spcPts val="600"/>
        </a:spcBef>
        <a:buClr>
          <a:schemeClr val="accent1"/>
        </a:buClr>
        <a:buSzPct val="100000"/>
        <a:buFont typeface="Arial" panose="020B0604020202020204" pitchFamily="34" charset="0"/>
        <a:buChar char="•"/>
        <a:defRPr sz="2000" kern="1200">
          <a:solidFill>
            <a:schemeClr val="tx1"/>
          </a:solidFill>
          <a:latin typeface="+mn-lt"/>
          <a:ea typeface="+mn-ea"/>
          <a:cs typeface="+mn-cs"/>
        </a:defRPr>
      </a:lvl2pPr>
      <a:lvl3pPr marL="777240" indent="-182880" algn="l" defTabSz="914400" rtl="0" eaLnBrk="1" latinLnBrk="0" hangingPunct="1">
        <a:lnSpc>
          <a:spcPct val="90000"/>
        </a:lnSpc>
        <a:spcBef>
          <a:spcPts val="600"/>
        </a:spcBef>
        <a:buClr>
          <a:schemeClr val="accent1"/>
        </a:buClr>
        <a:buFont typeface="Arial" panose="020B0604020202020204" pitchFamily="34" charset="0"/>
        <a:buChar char="-"/>
        <a:defRPr sz="1800" kern="1200">
          <a:solidFill>
            <a:schemeClr val="tx1"/>
          </a:solidFill>
          <a:latin typeface="+mn-lt"/>
          <a:ea typeface="+mn-ea"/>
          <a:cs typeface="+mn-cs"/>
        </a:defRPr>
      </a:lvl3pPr>
      <a:lvl4pPr marL="960120" indent="-182880" algn="l" defTabSz="914400" rtl="0" eaLnBrk="1" latinLnBrk="0" hangingPunct="1">
        <a:lnSpc>
          <a:spcPct val="90000"/>
        </a:lnSpc>
        <a:spcBef>
          <a:spcPts val="600"/>
        </a:spcBef>
        <a:buClr>
          <a:schemeClr val="accent1"/>
        </a:buClr>
        <a:buFont typeface="Wingdings" panose="05000000000000000000" pitchFamily="2" charset="2"/>
        <a:buChar char="§"/>
        <a:defRPr sz="1600" kern="1200">
          <a:solidFill>
            <a:schemeClr val="tx1"/>
          </a:solidFill>
          <a:latin typeface="+mn-lt"/>
          <a:ea typeface="+mn-ea"/>
          <a:cs typeface="+mn-cs"/>
        </a:defRPr>
      </a:lvl4pPr>
      <a:lvl5pPr marL="1143000" indent="-182880" algn="l" defTabSz="914400" rtl="0" eaLnBrk="1" latinLnBrk="0" hangingPunct="1">
        <a:lnSpc>
          <a:spcPct val="90000"/>
        </a:lnSpc>
        <a:spcBef>
          <a:spcPts val="600"/>
        </a:spcBef>
        <a:buClr>
          <a:schemeClr val="accent1"/>
        </a:buClr>
        <a:buFont typeface="Arial" panose="020B0604020202020204" pitchFamily="34" charset="0"/>
        <a:buChar char="•"/>
        <a:tabLst/>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2880">
          <p15:clr>
            <a:srgbClr val="F26B43"/>
          </p15:clr>
        </p15:guide>
        <p15:guide id="3" orient="horz" pos="1032">
          <p15:clr>
            <a:srgbClr val="F26B43"/>
          </p15:clr>
        </p15:guide>
        <p15:guide id="4" orient="horz" pos="864">
          <p15:clr>
            <a:srgbClr val="F26B43"/>
          </p15:clr>
        </p15:guide>
        <p15:guide id="5" orient="horz" pos="550">
          <p15:clr>
            <a:srgbClr val="F26B43"/>
          </p15:clr>
        </p15:guide>
        <p15:guide id="6" orient="horz" pos="3888">
          <p15:clr>
            <a:srgbClr val="F26B43"/>
          </p15:clr>
        </p15:guide>
        <p15:guide id="8" pos="5153" userDrawn="1">
          <p15:clr>
            <a:srgbClr val="F26B43"/>
          </p15:clr>
        </p15:guide>
        <p15:guide id="9" orient="horz" pos="4200">
          <p15:clr>
            <a:srgbClr val="F26B43"/>
          </p15:clr>
        </p15:guide>
        <p15:guide id="10" pos="5616">
          <p15:clr>
            <a:srgbClr val="F26B43"/>
          </p15:clr>
        </p15:guide>
        <p15:guide id="11" pos="144">
          <p15:clr>
            <a:srgbClr val="F26B43"/>
          </p15:clr>
        </p15:guide>
        <p15:guide id="13" pos="611"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hyperlink" Target="mailto:janice.koors@pearlmeyer.com" TargetMode="External"/><Relationship Id="rId2" Type="http://schemas.openxmlformats.org/officeDocument/2006/relationships/hyperlink" Target="mailto:susan.sandlund@pearlmeyer.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SUCCESSION</a:t>
            </a:r>
          </a:p>
        </p:txBody>
      </p:sp>
      <p:sp>
        <p:nvSpPr>
          <p:cNvPr id="4" name="Text Placeholder 3"/>
          <p:cNvSpPr>
            <a:spLocks noGrp="1"/>
          </p:cNvSpPr>
          <p:nvPr>
            <p:ph type="body" sz="quarter" idx="10"/>
          </p:nvPr>
        </p:nvSpPr>
        <p:spPr/>
        <p:txBody>
          <a:bodyPr/>
          <a:lstStyle/>
          <a:p>
            <a:r>
              <a:rPr lang="en-US" dirty="0"/>
              <a:t>Human Capital and Compensation Committee Peer Exchange</a:t>
            </a:r>
          </a:p>
        </p:txBody>
      </p:sp>
      <p:sp>
        <p:nvSpPr>
          <p:cNvPr id="5" name="Text Placeholder 4"/>
          <p:cNvSpPr>
            <a:spLocks noGrp="1"/>
          </p:cNvSpPr>
          <p:nvPr>
            <p:ph type="body" sz="quarter" idx="16"/>
          </p:nvPr>
        </p:nvSpPr>
        <p:spPr/>
        <p:txBody>
          <a:bodyPr/>
          <a:lstStyle/>
          <a:p>
            <a:r>
              <a:rPr lang="en-US" dirty="0"/>
              <a:t>June 9, 2023</a:t>
            </a:r>
          </a:p>
        </p:txBody>
      </p:sp>
      <p:sp>
        <p:nvSpPr>
          <p:cNvPr id="6" name="Text Placeholder 5"/>
          <p:cNvSpPr>
            <a:spLocks noGrp="1"/>
          </p:cNvSpPr>
          <p:nvPr>
            <p:ph type="body" sz="quarter" idx="17"/>
          </p:nvPr>
        </p:nvSpPr>
        <p:spPr>
          <a:xfrm>
            <a:off x="3054096" y="4738688"/>
            <a:ext cx="3194303" cy="256032"/>
          </a:xfrm>
        </p:spPr>
        <p:txBody>
          <a:bodyPr/>
          <a:lstStyle/>
          <a:p>
            <a:r>
              <a:rPr lang="en-US" dirty="0"/>
              <a:t>Jan Koors and Susan Sandlund</a:t>
            </a:r>
          </a:p>
        </p:txBody>
      </p:sp>
    </p:spTree>
    <p:extLst>
      <p:ext uri="{BB962C8B-B14F-4D97-AF65-F5344CB8AC3E}">
        <p14:creationId xmlns:p14="http://schemas.microsoft.com/office/powerpoint/2010/main" val="1039021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Succession Process</a:t>
            </a:r>
            <a:br>
              <a:rPr lang="en-US" dirty="0"/>
            </a:br>
            <a:r>
              <a:rPr lang="en-US" dirty="0"/>
              <a:t>Helpful Tips</a:t>
            </a:r>
          </a:p>
        </p:txBody>
      </p:sp>
      <p:sp>
        <p:nvSpPr>
          <p:cNvPr id="8" name="Text Placeholder 7"/>
          <p:cNvSpPr>
            <a:spLocks noGrp="1"/>
          </p:cNvSpPr>
          <p:nvPr>
            <p:ph type="body" sz="quarter" idx="13"/>
          </p:nvPr>
        </p:nvSpPr>
        <p:spPr/>
        <p:txBody>
          <a:bodyPr/>
          <a:lstStyle/>
          <a:p>
            <a:r>
              <a:rPr lang="en-US" dirty="0"/>
              <a:t>WCD Global Peer Exchange</a:t>
            </a:r>
          </a:p>
        </p:txBody>
      </p:sp>
    </p:spTree>
    <p:extLst>
      <p:ext uri="{BB962C8B-B14F-4D97-AF65-F5344CB8AC3E}">
        <p14:creationId xmlns:p14="http://schemas.microsoft.com/office/powerpoint/2010/main" val="728447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66BBD9-B80E-1D0F-C0E3-996DF307C9D7}"/>
              </a:ext>
            </a:extLst>
          </p:cNvPr>
          <p:cNvSpPr>
            <a:spLocks noGrp="1"/>
          </p:cNvSpPr>
          <p:nvPr>
            <p:ph type="title"/>
          </p:nvPr>
        </p:nvSpPr>
        <p:spPr/>
        <p:txBody>
          <a:bodyPr/>
          <a:lstStyle/>
          <a:p>
            <a:r>
              <a:rPr lang="en-US" dirty="0"/>
              <a:t>Succession Tips for Boards</a:t>
            </a:r>
          </a:p>
        </p:txBody>
      </p:sp>
      <p:sp>
        <p:nvSpPr>
          <p:cNvPr id="3" name="Content Placeholder 2">
            <a:extLst>
              <a:ext uri="{FF2B5EF4-FFF2-40B4-BE49-F238E27FC236}">
                <a16:creationId xmlns:a16="http://schemas.microsoft.com/office/drawing/2014/main" id="{C3A27BEC-1484-B221-8B35-B0F3FEFB72E0}"/>
              </a:ext>
            </a:extLst>
          </p:cNvPr>
          <p:cNvSpPr>
            <a:spLocks noGrp="1"/>
          </p:cNvSpPr>
          <p:nvPr>
            <p:ph idx="1"/>
          </p:nvPr>
        </p:nvSpPr>
        <p:spPr/>
        <p:txBody>
          <a:bodyPr>
            <a:normAutofit lnSpcReduction="10000"/>
          </a:bodyPr>
          <a:lstStyle/>
          <a:p>
            <a:pPr marL="0" indent="0">
              <a:buNone/>
            </a:pPr>
            <a:r>
              <a:rPr lang="en-US" dirty="0"/>
              <a:t>Dos</a:t>
            </a:r>
          </a:p>
          <a:p>
            <a:pPr marL="457200" indent="-457200">
              <a:buFont typeface="+mj-lt"/>
              <a:buAutoNum type="arabicPeriod"/>
            </a:pPr>
            <a:r>
              <a:rPr lang="en-US" dirty="0"/>
              <a:t> </a:t>
            </a:r>
          </a:p>
          <a:p>
            <a:pPr marL="457200" indent="-457200">
              <a:buFont typeface="+mj-lt"/>
              <a:buAutoNum type="arabicPeriod"/>
            </a:pPr>
            <a:r>
              <a:rPr lang="en-US" dirty="0"/>
              <a:t> </a:t>
            </a:r>
          </a:p>
          <a:p>
            <a:pPr marL="457200" indent="-457200">
              <a:buFont typeface="+mj-lt"/>
              <a:buAutoNum type="arabicPeriod"/>
            </a:pPr>
            <a:r>
              <a:rPr lang="en-US" dirty="0"/>
              <a:t> </a:t>
            </a:r>
          </a:p>
          <a:p>
            <a:pPr marL="457200" indent="-457200">
              <a:buFont typeface="+mj-lt"/>
              <a:buAutoNum type="arabicPeriod"/>
            </a:pPr>
            <a:r>
              <a:rPr lang="en-US" dirty="0"/>
              <a:t> </a:t>
            </a:r>
          </a:p>
          <a:p>
            <a:pPr marL="457200" indent="-457200">
              <a:buFont typeface="+mj-lt"/>
              <a:buAutoNum type="arabicPeriod"/>
            </a:pPr>
            <a:r>
              <a:rPr lang="en-US" dirty="0"/>
              <a:t> </a:t>
            </a:r>
          </a:p>
          <a:p>
            <a:pPr marL="0" indent="0">
              <a:buNone/>
            </a:pPr>
            <a:endParaRPr lang="en-US" dirty="0"/>
          </a:p>
          <a:p>
            <a:pPr marL="0" indent="0">
              <a:buNone/>
            </a:pPr>
            <a:r>
              <a:rPr lang="en-US" dirty="0"/>
              <a:t>Don’ts</a:t>
            </a:r>
          </a:p>
          <a:p>
            <a:pPr marL="457200" indent="-457200">
              <a:buFont typeface="+mj-lt"/>
              <a:buAutoNum type="arabicPeriod"/>
            </a:pPr>
            <a:r>
              <a:rPr lang="en-US" dirty="0"/>
              <a:t> </a:t>
            </a:r>
          </a:p>
          <a:p>
            <a:pPr marL="457200" indent="-457200">
              <a:buFont typeface="+mj-lt"/>
              <a:buAutoNum type="arabicPeriod"/>
            </a:pPr>
            <a:r>
              <a:rPr lang="en-US" dirty="0"/>
              <a:t> </a:t>
            </a:r>
          </a:p>
          <a:p>
            <a:pPr marL="457200" indent="-457200">
              <a:buFont typeface="+mj-lt"/>
              <a:buAutoNum type="arabicPeriod"/>
            </a:pPr>
            <a:r>
              <a:rPr lang="en-US" dirty="0"/>
              <a:t> </a:t>
            </a:r>
          </a:p>
          <a:p>
            <a:pPr marL="457200" indent="-457200">
              <a:buFont typeface="+mj-lt"/>
              <a:buAutoNum type="arabicPeriod"/>
            </a:pPr>
            <a:r>
              <a:rPr lang="en-US" dirty="0"/>
              <a:t> </a:t>
            </a:r>
          </a:p>
          <a:p>
            <a:pPr marL="457200" indent="-457200">
              <a:buFont typeface="+mj-lt"/>
              <a:buAutoNum type="arabicPeriod"/>
            </a:pPr>
            <a:r>
              <a:rPr lang="en-US" dirty="0"/>
              <a:t> </a:t>
            </a:r>
          </a:p>
          <a:p>
            <a:pPr marL="0" indent="0">
              <a:buNone/>
            </a:pPr>
            <a:endParaRPr lang="en-US" dirty="0"/>
          </a:p>
        </p:txBody>
      </p:sp>
    </p:spTree>
    <p:extLst>
      <p:ext uri="{BB962C8B-B14F-4D97-AF65-F5344CB8AC3E}">
        <p14:creationId xmlns:p14="http://schemas.microsoft.com/office/powerpoint/2010/main" val="33009834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p:txBody>
          <a:bodyPr/>
          <a:lstStyle/>
          <a:p>
            <a:r>
              <a:rPr lang="en-US" i="0" dirty="0"/>
              <a:t>Managing Director</a:t>
            </a:r>
          </a:p>
        </p:txBody>
      </p:sp>
      <p:sp>
        <p:nvSpPr>
          <p:cNvPr id="4" name="Text Placeholder 3"/>
          <p:cNvSpPr>
            <a:spLocks noGrp="1"/>
          </p:cNvSpPr>
          <p:nvPr>
            <p:ph type="body" sz="quarter" idx="14"/>
          </p:nvPr>
        </p:nvSpPr>
        <p:spPr/>
        <p:txBody>
          <a:bodyPr/>
          <a:lstStyle/>
          <a:p>
            <a:r>
              <a:rPr lang="en-US" dirty="0"/>
              <a:t>917-837-0153</a:t>
            </a:r>
          </a:p>
        </p:txBody>
      </p:sp>
      <p:sp>
        <p:nvSpPr>
          <p:cNvPr id="5" name="Text Placeholder 4"/>
          <p:cNvSpPr>
            <a:spLocks noGrp="1"/>
          </p:cNvSpPr>
          <p:nvPr>
            <p:ph type="body" sz="quarter" idx="15"/>
          </p:nvPr>
        </p:nvSpPr>
        <p:spPr/>
        <p:txBody>
          <a:bodyPr>
            <a:noAutofit/>
          </a:bodyPr>
          <a:lstStyle/>
          <a:p>
            <a:r>
              <a:rPr lang="en-US" sz="1400" dirty="0">
                <a:hlinkClick r:id="rId2"/>
              </a:rPr>
              <a:t>susan.sandlund@pearlmeyer.com</a:t>
            </a:r>
            <a:endParaRPr lang="en-US" sz="1400" dirty="0"/>
          </a:p>
          <a:p>
            <a:endParaRPr lang="en-US" dirty="0"/>
          </a:p>
        </p:txBody>
      </p:sp>
      <p:sp>
        <p:nvSpPr>
          <p:cNvPr id="6" name="Text Placeholder 5"/>
          <p:cNvSpPr>
            <a:spLocks noGrp="1"/>
          </p:cNvSpPr>
          <p:nvPr>
            <p:ph type="body" sz="quarter" idx="16"/>
          </p:nvPr>
        </p:nvSpPr>
        <p:spPr/>
        <p:txBody>
          <a:bodyPr/>
          <a:lstStyle/>
          <a:p>
            <a:r>
              <a:rPr lang="en-US" dirty="0"/>
              <a:t>Susan Sandlund, Ph.D.</a:t>
            </a:r>
          </a:p>
        </p:txBody>
      </p:sp>
      <p:sp>
        <p:nvSpPr>
          <p:cNvPr id="7" name="Text Placeholder 6"/>
          <p:cNvSpPr>
            <a:spLocks noGrp="1"/>
          </p:cNvSpPr>
          <p:nvPr>
            <p:ph type="body" sz="quarter" idx="17"/>
          </p:nvPr>
        </p:nvSpPr>
        <p:spPr/>
        <p:txBody>
          <a:bodyPr/>
          <a:lstStyle/>
          <a:p>
            <a:r>
              <a:rPr lang="en-US" i="0" dirty="0"/>
              <a:t>Senior Managing Director</a:t>
            </a:r>
          </a:p>
        </p:txBody>
      </p:sp>
      <p:sp>
        <p:nvSpPr>
          <p:cNvPr id="8" name="Text Placeholder 7"/>
          <p:cNvSpPr>
            <a:spLocks noGrp="1"/>
          </p:cNvSpPr>
          <p:nvPr>
            <p:ph type="body" sz="quarter" idx="18"/>
          </p:nvPr>
        </p:nvSpPr>
        <p:spPr/>
        <p:txBody>
          <a:bodyPr/>
          <a:lstStyle/>
          <a:p>
            <a:r>
              <a:rPr lang="en-US" dirty="0"/>
              <a:t>(312) 242-3052</a:t>
            </a:r>
          </a:p>
        </p:txBody>
      </p:sp>
      <p:sp>
        <p:nvSpPr>
          <p:cNvPr id="9" name="Text Placeholder 8"/>
          <p:cNvSpPr>
            <a:spLocks noGrp="1"/>
          </p:cNvSpPr>
          <p:nvPr>
            <p:ph type="body" sz="quarter" idx="19"/>
          </p:nvPr>
        </p:nvSpPr>
        <p:spPr/>
        <p:txBody>
          <a:bodyPr>
            <a:normAutofit/>
          </a:bodyPr>
          <a:lstStyle/>
          <a:p>
            <a:r>
              <a:rPr lang="en-US" sz="1400" dirty="0">
                <a:hlinkClick r:id="rId3"/>
              </a:rPr>
              <a:t>janice.koors@pearlmeyer.com</a:t>
            </a:r>
            <a:endParaRPr lang="en-US" sz="1400" dirty="0"/>
          </a:p>
          <a:p>
            <a:endParaRPr lang="en-US" dirty="0"/>
          </a:p>
        </p:txBody>
      </p:sp>
      <p:sp>
        <p:nvSpPr>
          <p:cNvPr id="10" name="Text Placeholder 9"/>
          <p:cNvSpPr>
            <a:spLocks noGrp="1"/>
          </p:cNvSpPr>
          <p:nvPr>
            <p:ph type="body" sz="quarter" idx="20"/>
          </p:nvPr>
        </p:nvSpPr>
        <p:spPr/>
        <p:txBody>
          <a:bodyPr/>
          <a:lstStyle/>
          <a:p>
            <a:r>
              <a:rPr lang="en-US" dirty="0"/>
              <a:t>Jan Koors</a:t>
            </a:r>
          </a:p>
        </p:txBody>
      </p:sp>
    </p:spTree>
    <p:extLst>
      <p:ext uri="{BB962C8B-B14F-4D97-AF65-F5344CB8AC3E}">
        <p14:creationId xmlns:p14="http://schemas.microsoft.com/office/powerpoint/2010/main" val="477601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8BE919E-65F4-4023-8743-5119DF475249}"/>
              </a:ext>
            </a:extLst>
          </p:cNvPr>
          <p:cNvSpPr>
            <a:spLocks noGrp="1"/>
          </p:cNvSpPr>
          <p:nvPr>
            <p:ph idx="1"/>
          </p:nvPr>
        </p:nvSpPr>
        <p:spPr>
          <a:xfrm>
            <a:off x="628649" y="1416204"/>
            <a:ext cx="8191965" cy="5076669"/>
          </a:xfrm>
        </p:spPr>
        <p:txBody>
          <a:bodyPr>
            <a:normAutofit/>
          </a:bodyPr>
          <a:lstStyle/>
          <a:p>
            <a:r>
              <a:rPr lang="en-US" dirty="0"/>
              <a:t>CEO and executive succession is our topic</a:t>
            </a:r>
          </a:p>
          <a:p>
            <a:pPr marL="0" indent="0">
              <a:buNone/>
            </a:pPr>
            <a:endParaRPr lang="en-US" dirty="0"/>
          </a:p>
          <a:p>
            <a:r>
              <a:rPr lang="en-US" dirty="0"/>
              <a:t>Experiential learning through a series of role plays</a:t>
            </a:r>
          </a:p>
          <a:p>
            <a:endParaRPr lang="en-US" dirty="0"/>
          </a:p>
          <a:p>
            <a:r>
              <a:rPr lang="en-US" dirty="0"/>
              <a:t>Focus on the process of succession and the role of the board</a:t>
            </a:r>
          </a:p>
          <a:p>
            <a:endParaRPr lang="en-US" dirty="0"/>
          </a:p>
          <a:p>
            <a:r>
              <a:rPr lang="en-US" dirty="0"/>
              <a:t>Take-aways: The dos and don'ts of CEO and executive succession </a:t>
            </a:r>
          </a:p>
          <a:p>
            <a:endParaRPr lang="en-US" dirty="0"/>
          </a:p>
          <a:p>
            <a:endParaRPr lang="en-US" dirty="0"/>
          </a:p>
          <a:p>
            <a:endParaRPr lang="en-US" dirty="0"/>
          </a:p>
        </p:txBody>
      </p:sp>
      <p:sp>
        <p:nvSpPr>
          <p:cNvPr id="5" name="Title 4">
            <a:extLst>
              <a:ext uri="{FF2B5EF4-FFF2-40B4-BE49-F238E27FC236}">
                <a16:creationId xmlns:a16="http://schemas.microsoft.com/office/drawing/2014/main" id="{00AC2DC0-2E04-C10E-8B8A-3196D9433D0E}"/>
              </a:ext>
            </a:extLst>
          </p:cNvPr>
          <p:cNvSpPr>
            <a:spLocks noGrp="1"/>
          </p:cNvSpPr>
          <p:nvPr>
            <p:ph type="title"/>
          </p:nvPr>
        </p:nvSpPr>
        <p:spPr/>
        <p:txBody>
          <a:bodyPr/>
          <a:lstStyle/>
          <a:p>
            <a:r>
              <a:rPr lang="en-US" sz="2000" dirty="0">
                <a:latin typeface="Arial" panose="020B0604020202020204" pitchFamily="34" charset="0"/>
                <a:cs typeface="Arial" panose="020B0604020202020204" pitchFamily="34" charset="0"/>
              </a:rPr>
              <a:t>Today’s Session Overview</a:t>
            </a:r>
            <a:endParaRPr lang="en-US" dirty="0"/>
          </a:p>
        </p:txBody>
      </p:sp>
    </p:spTree>
    <p:extLst>
      <p:ext uri="{BB962C8B-B14F-4D97-AF65-F5344CB8AC3E}">
        <p14:creationId xmlns:p14="http://schemas.microsoft.com/office/powerpoint/2010/main" val="1702612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317863"/>
            <a:ext cx="7239000" cy="457200"/>
          </a:xfrm>
        </p:spPr>
        <p:txBody>
          <a:bodyPr>
            <a:normAutofit/>
          </a:bodyPr>
          <a:lstStyle/>
          <a:p>
            <a:pPr>
              <a:defRPr/>
            </a:pPr>
            <a:r>
              <a:rPr lang="en-US" dirty="0">
                <a:solidFill>
                  <a:srgbClr val="085188"/>
                </a:solidFill>
                <a:latin typeface="Arial"/>
                <a:cs typeface="Arial"/>
              </a:rPr>
              <a:t>Executive Succession and Development Overview</a:t>
            </a:r>
          </a:p>
        </p:txBody>
      </p:sp>
      <p:sp>
        <p:nvSpPr>
          <p:cNvPr id="7170" name="Content Placeholder 2"/>
          <p:cNvSpPr>
            <a:spLocks noGrp="1"/>
          </p:cNvSpPr>
          <p:nvPr>
            <p:ph idx="1"/>
          </p:nvPr>
        </p:nvSpPr>
        <p:spPr bwMode="auto">
          <a:xfrm>
            <a:off x="838200" y="1142999"/>
            <a:ext cx="7620000" cy="5397137"/>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t" anchorCtr="0" compatLnSpc="1">
            <a:prstTxWarp prst="textNoShape">
              <a:avLst/>
            </a:prstTxWarp>
            <a:normAutofit fontScale="92500" lnSpcReduction="10000"/>
          </a:bodyPr>
          <a:lstStyle/>
          <a:p>
            <a:pPr marL="0" lvl="1" indent="0">
              <a:buFontTx/>
              <a:buNone/>
              <a:defRPr/>
            </a:pPr>
            <a:r>
              <a:rPr lang="en-US" sz="1800" b="1" dirty="0">
                <a:latin typeface="Arial" charset="0"/>
                <a:ea typeface="ＭＳ Ｐゴシック" charset="0"/>
              </a:rPr>
              <a:t>The most important task of a board of directors is to choose the next CEO.  </a:t>
            </a:r>
          </a:p>
          <a:p>
            <a:pPr marL="0" lvl="1" indent="0">
              <a:buFontTx/>
              <a:buNone/>
              <a:defRPr/>
            </a:pPr>
            <a:endParaRPr lang="en-US" sz="1800" b="1" dirty="0">
              <a:latin typeface="Arial" charset="0"/>
              <a:ea typeface="ＭＳ Ｐゴシック" charset="0"/>
            </a:endParaRPr>
          </a:p>
          <a:p>
            <a:pPr marL="0" lvl="1" indent="0">
              <a:buFontTx/>
              <a:buNone/>
              <a:defRPr/>
            </a:pPr>
            <a:r>
              <a:rPr lang="en-US" sz="1800" b="1" dirty="0">
                <a:latin typeface="Arial" charset="0"/>
                <a:ea typeface="ＭＳ Ｐゴシック" charset="0"/>
              </a:rPr>
              <a:t>This requires a well-planned</a:t>
            </a:r>
            <a:r>
              <a:rPr lang="en-US" sz="1800" b="1" dirty="0">
                <a:solidFill>
                  <a:schemeClr val="tx1"/>
                </a:solidFill>
                <a:latin typeface="Arial" charset="0"/>
                <a:ea typeface="ＭＳ Ｐゴシック" charset="0"/>
              </a:rPr>
              <a:t> CEO and executive succession process </a:t>
            </a:r>
            <a:r>
              <a:rPr lang="en-US" sz="1800" b="1" dirty="0">
                <a:latin typeface="Arial" charset="0"/>
                <a:ea typeface="ＭＳ Ｐゴシック" charset="0"/>
              </a:rPr>
              <a:t>led and executed by board and management.</a:t>
            </a:r>
            <a:endParaRPr lang="en-US" sz="1800" b="1" dirty="0">
              <a:solidFill>
                <a:schemeClr val="tx1"/>
              </a:solidFill>
              <a:latin typeface="Arial" charset="0"/>
              <a:ea typeface="ＭＳ Ｐゴシック" charset="0"/>
            </a:endParaRPr>
          </a:p>
          <a:p>
            <a:pPr marL="0" lvl="1" indent="0">
              <a:buFontTx/>
              <a:buNone/>
              <a:defRPr/>
            </a:pPr>
            <a:endParaRPr lang="en-US" sz="1400" b="1" dirty="0">
              <a:latin typeface="Arial" charset="0"/>
              <a:ea typeface="ＭＳ Ｐゴシック" charset="0"/>
            </a:endParaRPr>
          </a:p>
          <a:p>
            <a:pPr marL="0" lvl="1" indent="0">
              <a:buFontTx/>
              <a:buNone/>
              <a:defRPr/>
            </a:pPr>
            <a:r>
              <a:rPr lang="en-US" sz="1400" b="1" dirty="0">
                <a:latin typeface="Arial" charset="0"/>
                <a:ea typeface="ＭＳ Ｐゴシック" charset="0"/>
              </a:rPr>
              <a:t>Key Factors to Consider:</a:t>
            </a:r>
            <a:endParaRPr lang="en-US" sz="1400" b="1" dirty="0">
              <a:solidFill>
                <a:schemeClr val="tx1"/>
              </a:solidFill>
              <a:latin typeface="Arial" charset="0"/>
              <a:ea typeface="ＭＳ Ｐゴシック" charset="0"/>
            </a:endParaRPr>
          </a:p>
          <a:p>
            <a:pPr>
              <a:defRPr/>
            </a:pPr>
            <a:r>
              <a:rPr lang="en-US" sz="1400" dirty="0">
                <a:solidFill>
                  <a:srgbClr val="000000"/>
                </a:solidFill>
                <a:latin typeface="Arial"/>
                <a:ea typeface="ＭＳ Ｐゴシック" charset="0"/>
                <a:cs typeface="Arial"/>
              </a:rPr>
              <a:t>Start succession process at least 3-5 years or more prior to CEO retirement (many don</a:t>
            </a:r>
            <a:r>
              <a:rPr lang="mr-IN" sz="1400" dirty="0">
                <a:solidFill>
                  <a:srgbClr val="000000"/>
                </a:solidFill>
                <a:latin typeface="Arial"/>
                <a:ea typeface="ＭＳ Ｐゴシック" charset="0"/>
                <a:cs typeface="Arial"/>
              </a:rPr>
              <a:t>’</a:t>
            </a:r>
            <a:r>
              <a:rPr lang="en-US" sz="1400" dirty="0">
                <a:solidFill>
                  <a:srgbClr val="000000"/>
                </a:solidFill>
                <a:latin typeface="Arial"/>
                <a:ea typeface="ＭＳ Ｐゴシック" charset="0"/>
                <a:cs typeface="Arial"/>
              </a:rPr>
              <a:t>t and wish they had)</a:t>
            </a:r>
          </a:p>
          <a:p>
            <a:pPr>
              <a:defRPr/>
            </a:pPr>
            <a:endParaRPr lang="en-US" sz="1400" dirty="0">
              <a:solidFill>
                <a:srgbClr val="000000"/>
              </a:solidFill>
              <a:latin typeface="Arial"/>
              <a:ea typeface="ＭＳ Ｐゴシック" charset="0"/>
              <a:cs typeface="Arial"/>
            </a:endParaRPr>
          </a:p>
          <a:p>
            <a:pPr>
              <a:defRPr/>
            </a:pPr>
            <a:r>
              <a:rPr lang="en-US" sz="1400" dirty="0">
                <a:solidFill>
                  <a:srgbClr val="000000"/>
                </a:solidFill>
                <a:latin typeface="Arial"/>
                <a:ea typeface="ＭＳ Ｐゴシック" charset="0"/>
                <a:cs typeface="Arial"/>
              </a:rPr>
              <a:t>Define the strategic context for the future…what kind of organization will it need to be going forward?</a:t>
            </a:r>
          </a:p>
          <a:p>
            <a:pPr>
              <a:defRPr/>
            </a:pPr>
            <a:endParaRPr lang="en-US" sz="1400" dirty="0">
              <a:solidFill>
                <a:srgbClr val="000000"/>
              </a:solidFill>
              <a:latin typeface="Arial"/>
              <a:ea typeface="ＭＳ Ｐゴシック" charset="0"/>
              <a:cs typeface="Arial"/>
            </a:endParaRPr>
          </a:p>
          <a:p>
            <a:pPr>
              <a:defRPr/>
            </a:pPr>
            <a:r>
              <a:rPr lang="en-US" sz="1400" dirty="0">
                <a:solidFill>
                  <a:srgbClr val="000000"/>
                </a:solidFill>
                <a:latin typeface="Arial"/>
                <a:ea typeface="ＭＳ Ｐゴシック" charset="0"/>
                <a:cs typeface="Arial"/>
              </a:rPr>
              <a:t>Clarify the CEO and executive team roles and the most important leadership capabilities needed to ensure organization success in the future </a:t>
            </a:r>
          </a:p>
          <a:p>
            <a:pPr>
              <a:defRPr/>
            </a:pPr>
            <a:endParaRPr lang="en-US" sz="1400" dirty="0">
              <a:solidFill>
                <a:srgbClr val="000000"/>
              </a:solidFill>
              <a:latin typeface="Arial"/>
              <a:ea typeface="ＭＳ Ｐゴシック" charset="0"/>
              <a:cs typeface="Arial"/>
            </a:endParaRPr>
          </a:p>
          <a:p>
            <a:pPr>
              <a:defRPr/>
            </a:pPr>
            <a:r>
              <a:rPr lang="en-US" sz="1400" dirty="0">
                <a:solidFill>
                  <a:srgbClr val="000000"/>
                </a:solidFill>
                <a:latin typeface="Arial"/>
                <a:ea typeface="ＭＳ Ｐゴシック" charset="0"/>
                <a:cs typeface="Arial"/>
              </a:rPr>
              <a:t>Identify, assess, and develop internal candidates for the CEO and executive team roles as well as look outside for potential candidates over a 5+ year timeframe</a:t>
            </a:r>
          </a:p>
          <a:p>
            <a:pPr>
              <a:defRPr/>
            </a:pPr>
            <a:endParaRPr lang="en-US" sz="1400" dirty="0">
              <a:solidFill>
                <a:srgbClr val="000000"/>
              </a:solidFill>
              <a:latin typeface="Arial"/>
              <a:ea typeface="ＭＳ Ｐゴシック" charset="0"/>
              <a:cs typeface="Arial"/>
            </a:endParaRPr>
          </a:p>
          <a:p>
            <a:pPr>
              <a:defRPr/>
            </a:pPr>
            <a:r>
              <a:rPr lang="en-US" sz="1400" dirty="0">
                <a:solidFill>
                  <a:srgbClr val="000000"/>
                </a:solidFill>
                <a:latin typeface="Arial"/>
                <a:ea typeface="ＭＳ Ｐゴシック" charset="0"/>
                <a:cs typeface="Arial"/>
              </a:rPr>
              <a:t>Engage the board in the process to keep them aligned, involved, and engaged, making it a process of “guided discovery and planned transition”</a:t>
            </a:r>
          </a:p>
          <a:p>
            <a:pPr>
              <a:defRPr/>
            </a:pPr>
            <a:endParaRPr lang="en-US" sz="1400" dirty="0">
              <a:solidFill>
                <a:srgbClr val="000000"/>
              </a:solidFill>
              <a:latin typeface="Arial"/>
              <a:ea typeface="ＭＳ Ｐゴシック" charset="0"/>
              <a:cs typeface="Arial"/>
            </a:endParaRPr>
          </a:p>
          <a:p>
            <a:pPr>
              <a:defRPr/>
            </a:pPr>
            <a:r>
              <a:rPr lang="en-US" sz="1400" dirty="0">
                <a:solidFill>
                  <a:srgbClr val="000000"/>
                </a:solidFill>
                <a:latin typeface="Arial"/>
                <a:ea typeface="ＭＳ Ｐゴシック" charset="0"/>
                <a:cs typeface="Arial"/>
              </a:rPr>
              <a:t>Ensure there are sufficient internal and external candidates from which to consider to avoid being captive to any one candidate</a:t>
            </a:r>
          </a:p>
          <a:p>
            <a:pPr>
              <a:defRPr/>
            </a:pPr>
            <a:endParaRPr lang="en-US" sz="1400" dirty="0">
              <a:solidFill>
                <a:srgbClr val="000000"/>
              </a:solidFill>
              <a:latin typeface="Arial"/>
              <a:ea typeface="ＭＳ Ｐゴシック" charset="0"/>
              <a:cs typeface="Arial"/>
            </a:endParaRPr>
          </a:p>
          <a:p>
            <a:pPr>
              <a:defRPr/>
            </a:pPr>
            <a:r>
              <a:rPr lang="en-US" sz="1400" dirty="0">
                <a:solidFill>
                  <a:srgbClr val="000000"/>
                </a:solidFill>
                <a:latin typeface="Arial"/>
                <a:ea typeface="ＭＳ Ｐゴシック" charset="0"/>
                <a:cs typeface="Arial"/>
              </a:rPr>
              <a:t>New CEO to begin tenure</a:t>
            </a:r>
            <a:r>
              <a:rPr lang="en-US" sz="1400" dirty="0">
                <a:solidFill>
                  <a:srgbClr val="000000"/>
                </a:solidFill>
                <a:latin typeface="Arial" charset="0"/>
                <a:ea typeface="ＭＳ Ｐゴシック" charset="0"/>
              </a:rPr>
              <a:t>; ensure graceful exit of existing CEO</a:t>
            </a:r>
            <a:endParaRPr lang="en-US" sz="1400" b="1" dirty="0">
              <a:solidFill>
                <a:srgbClr val="000000"/>
              </a:solidFill>
              <a:latin typeface="Arial" charset="0"/>
              <a:ea typeface="ＭＳ Ｐゴシック" charset="0"/>
            </a:endParaRPr>
          </a:p>
          <a:p>
            <a:pPr marL="342900" lvl="1" indent="-342900">
              <a:defRPr/>
            </a:pPr>
            <a:endParaRPr lang="en-US" sz="1800" dirty="0">
              <a:solidFill>
                <a:schemeClr val="tx1"/>
              </a:solidFill>
              <a:latin typeface="Arial" charset="0"/>
              <a:ea typeface="ＭＳ Ｐゴシック" charset="0"/>
            </a:endParaRPr>
          </a:p>
        </p:txBody>
      </p:sp>
    </p:spTree>
    <p:extLst>
      <p:ext uri="{BB962C8B-B14F-4D97-AF65-F5344CB8AC3E}">
        <p14:creationId xmlns:p14="http://schemas.microsoft.com/office/powerpoint/2010/main" val="22408503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BA30EBF-3D88-C7C4-76AE-C9C2B637A5DC}"/>
              </a:ext>
            </a:extLst>
          </p:cNvPr>
          <p:cNvSpPr>
            <a:spLocks noGrp="1"/>
          </p:cNvSpPr>
          <p:nvPr>
            <p:ph type="title"/>
          </p:nvPr>
        </p:nvSpPr>
        <p:spPr>
          <a:xfrm>
            <a:off x="969538" y="37841"/>
            <a:ext cx="7234662" cy="760467"/>
          </a:xfrm>
        </p:spPr>
        <p:txBody>
          <a:bodyPr>
            <a:normAutofit/>
          </a:bodyPr>
          <a:lstStyle/>
          <a:p>
            <a:pPr>
              <a:lnSpc>
                <a:spcPct val="90000"/>
              </a:lnSpc>
              <a:spcBef>
                <a:spcPct val="0"/>
              </a:spcBef>
              <a:defRPr/>
            </a:pPr>
            <a:r>
              <a:rPr lang="en-US" sz="2000" dirty="0">
                <a:solidFill>
                  <a:srgbClr val="085188"/>
                </a:solidFill>
                <a:latin typeface="Arial"/>
                <a:ea typeface="+mj-ea"/>
                <a:cs typeface="Arial"/>
              </a:rPr>
              <a:t>Stages in CEO/Executive Succession: A Multi-Year Transition</a:t>
            </a:r>
            <a:endParaRPr lang="en-US" dirty="0"/>
          </a:p>
        </p:txBody>
      </p:sp>
      <p:graphicFrame>
        <p:nvGraphicFramePr>
          <p:cNvPr id="3" name="Table 3">
            <a:extLst>
              <a:ext uri="{FF2B5EF4-FFF2-40B4-BE49-F238E27FC236}">
                <a16:creationId xmlns:a16="http://schemas.microsoft.com/office/drawing/2014/main" id="{E2507AEE-88C4-AF54-A754-EDB3315B197E}"/>
              </a:ext>
            </a:extLst>
          </p:cNvPr>
          <p:cNvGraphicFramePr>
            <a:graphicFrameLocks noGrp="1"/>
          </p:cNvGraphicFramePr>
          <p:nvPr>
            <p:extLst>
              <p:ext uri="{D42A27DB-BD31-4B8C-83A1-F6EECF244321}">
                <p14:modId xmlns:p14="http://schemas.microsoft.com/office/powerpoint/2010/main" val="1053862109"/>
              </p:ext>
            </p:extLst>
          </p:nvPr>
        </p:nvGraphicFramePr>
        <p:xfrm>
          <a:off x="507999" y="931334"/>
          <a:ext cx="8399778" cy="2777172"/>
        </p:xfrm>
        <a:graphic>
          <a:graphicData uri="http://schemas.openxmlformats.org/drawingml/2006/table">
            <a:tbl>
              <a:tblPr firstRow="1" bandRow="1">
                <a:tableStyleId>{5C22544A-7EE6-4342-B048-85BDC9FD1C3A}</a:tableStyleId>
              </a:tblPr>
              <a:tblGrid>
                <a:gridCol w="1399963">
                  <a:extLst>
                    <a:ext uri="{9D8B030D-6E8A-4147-A177-3AD203B41FA5}">
                      <a16:colId xmlns:a16="http://schemas.microsoft.com/office/drawing/2014/main" val="4017040956"/>
                    </a:ext>
                  </a:extLst>
                </a:gridCol>
                <a:gridCol w="1399963">
                  <a:extLst>
                    <a:ext uri="{9D8B030D-6E8A-4147-A177-3AD203B41FA5}">
                      <a16:colId xmlns:a16="http://schemas.microsoft.com/office/drawing/2014/main" val="592534616"/>
                    </a:ext>
                  </a:extLst>
                </a:gridCol>
                <a:gridCol w="1399963">
                  <a:extLst>
                    <a:ext uri="{9D8B030D-6E8A-4147-A177-3AD203B41FA5}">
                      <a16:colId xmlns:a16="http://schemas.microsoft.com/office/drawing/2014/main" val="1457455804"/>
                    </a:ext>
                  </a:extLst>
                </a:gridCol>
                <a:gridCol w="1399963">
                  <a:extLst>
                    <a:ext uri="{9D8B030D-6E8A-4147-A177-3AD203B41FA5}">
                      <a16:colId xmlns:a16="http://schemas.microsoft.com/office/drawing/2014/main" val="290510186"/>
                    </a:ext>
                  </a:extLst>
                </a:gridCol>
                <a:gridCol w="1399963">
                  <a:extLst>
                    <a:ext uri="{9D8B030D-6E8A-4147-A177-3AD203B41FA5}">
                      <a16:colId xmlns:a16="http://schemas.microsoft.com/office/drawing/2014/main" val="468382176"/>
                    </a:ext>
                  </a:extLst>
                </a:gridCol>
                <a:gridCol w="1399963">
                  <a:extLst>
                    <a:ext uri="{9D8B030D-6E8A-4147-A177-3AD203B41FA5}">
                      <a16:colId xmlns:a16="http://schemas.microsoft.com/office/drawing/2014/main" val="148432217"/>
                    </a:ext>
                  </a:extLst>
                </a:gridCol>
              </a:tblGrid>
              <a:tr h="338319">
                <a:tc gridSpan="6">
                  <a:txBody>
                    <a:bodyPr/>
                    <a:lstStyle/>
                    <a:p>
                      <a:pPr algn="ctr"/>
                      <a:r>
                        <a:rPr lang="en-US" dirty="0"/>
                        <a:t>Years 1 through 3</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708674690"/>
                  </a:ext>
                </a:extLst>
              </a:tr>
              <a:tr h="338319">
                <a:tc gridSpan="6">
                  <a:txBody>
                    <a:bodyPr/>
                    <a:lstStyle/>
                    <a:p>
                      <a:r>
                        <a:rPr lang="en-US" b="1" dirty="0">
                          <a:solidFill>
                            <a:schemeClr val="accent1"/>
                          </a:solidFill>
                        </a:rPr>
                        <a:t>Stage 1: Preparation</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213328415"/>
                  </a:ext>
                </a:extLst>
              </a:tr>
              <a:tr h="293052">
                <a:tc>
                  <a:txBody>
                    <a:bodyPr/>
                    <a:lstStyle/>
                    <a:p>
                      <a:r>
                        <a:rPr lang="en-US" sz="1200" b="1" dirty="0"/>
                        <a:t>Step 1</a:t>
                      </a:r>
                    </a:p>
                  </a:txBody>
                  <a:tcPr/>
                </a:tc>
                <a:tc>
                  <a:txBody>
                    <a:bodyPr/>
                    <a:lstStyle/>
                    <a:p>
                      <a:r>
                        <a:rPr lang="en-US" sz="1200" b="1" dirty="0"/>
                        <a:t>Step 2</a:t>
                      </a:r>
                    </a:p>
                  </a:txBody>
                  <a:tcPr/>
                </a:tc>
                <a:tc>
                  <a:txBody>
                    <a:bodyPr/>
                    <a:lstStyle/>
                    <a:p>
                      <a:r>
                        <a:rPr lang="en-US" sz="1200" b="1" dirty="0"/>
                        <a:t>Step 3</a:t>
                      </a:r>
                    </a:p>
                  </a:txBody>
                  <a:tcPr/>
                </a:tc>
                <a:tc>
                  <a:txBody>
                    <a:bodyPr/>
                    <a:lstStyle/>
                    <a:p>
                      <a:r>
                        <a:rPr lang="en-US" sz="1200" b="1" dirty="0"/>
                        <a:t>Step 4</a:t>
                      </a:r>
                    </a:p>
                  </a:txBody>
                  <a:tcPr/>
                </a:tc>
                <a:tc>
                  <a:txBody>
                    <a:bodyPr/>
                    <a:lstStyle/>
                    <a:p>
                      <a:r>
                        <a:rPr lang="en-US" sz="1200" b="1" dirty="0"/>
                        <a:t>Step 5</a:t>
                      </a:r>
                    </a:p>
                  </a:txBody>
                  <a:tcPr/>
                </a:tc>
                <a:tc>
                  <a:txBody>
                    <a:bodyPr/>
                    <a:lstStyle/>
                    <a:p>
                      <a:r>
                        <a:rPr lang="en-US" sz="1200" b="1" dirty="0"/>
                        <a:t>Step 6</a:t>
                      </a:r>
                    </a:p>
                  </a:txBody>
                  <a:tcPr/>
                </a:tc>
                <a:extLst>
                  <a:ext uri="{0D108BD9-81ED-4DB2-BD59-A6C34878D82A}">
                    <a16:rowId xmlns:a16="http://schemas.microsoft.com/office/drawing/2014/main" val="4130065522"/>
                  </a:ext>
                </a:extLst>
              </a:tr>
              <a:tr h="162111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latin typeface="+mn-lt"/>
                          <a:cs typeface="Arial"/>
                        </a:rPr>
                        <a:t>Establish leadership criteria and share overall succession process with board</a:t>
                      </a:r>
                    </a:p>
                    <a:p>
                      <a:endParaRPr lang="en-US" sz="1400" b="1" dirty="0"/>
                    </a:p>
                  </a:txBody>
                  <a:tcPr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latin typeface="+mn-lt"/>
                          <a:cs typeface="Arial"/>
                        </a:rPr>
                        <a:t>Identify internal candidates</a:t>
                      </a:r>
                    </a:p>
                    <a:p>
                      <a:endParaRPr lang="en-US" sz="1400" dirty="0"/>
                    </a:p>
                  </a:txBody>
                  <a:tcPr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latin typeface="+mn-lt"/>
                          <a:cs typeface="Arial"/>
                        </a:rPr>
                        <a:t>Evaluate candidate capabilities</a:t>
                      </a:r>
                    </a:p>
                    <a:p>
                      <a:endParaRPr lang="en-US" sz="1400" dirty="0"/>
                    </a:p>
                  </a:txBody>
                  <a:tcPr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latin typeface="+mn-lt"/>
                          <a:cs typeface="Arial"/>
                        </a:rPr>
                        <a:t>Create initial development plans for internal candidates</a:t>
                      </a:r>
                    </a:p>
                    <a:p>
                      <a:endParaRPr lang="en-US" sz="1400" dirty="0"/>
                    </a:p>
                  </a:txBody>
                  <a:tcPr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latin typeface="+mn-lt"/>
                          <a:cs typeface="Arial"/>
                        </a:rPr>
                        <a:t>Increase board interaction with candidates</a:t>
                      </a:r>
                    </a:p>
                    <a:p>
                      <a:endParaRPr lang="en-US" sz="1400" dirty="0"/>
                    </a:p>
                  </a:txBody>
                  <a:tcPr marB="0"/>
                </a:tc>
                <a:tc>
                  <a:txBody>
                    <a:bodyPr/>
                    <a:lstStyle/>
                    <a:p>
                      <a:pPr>
                        <a:defRPr/>
                      </a:pPr>
                      <a:r>
                        <a:rPr lang="en-US" sz="1400" dirty="0">
                          <a:latin typeface="+mn-lt"/>
                          <a:cs typeface="Arial"/>
                        </a:rPr>
                        <a:t>Begin search for external candidates – if required, and</a:t>
                      </a:r>
                    </a:p>
                    <a:p>
                      <a:pPr>
                        <a:defRPr/>
                      </a:pPr>
                      <a:r>
                        <a:rPr lang="en-US" sz="1400" dirty="0">
                          <a:latin typeface="+mn-lt"/>
                          <a:cs typeface="Arial"/>
                        </a:rPr>
                        <a:t>identify search support</a:t>
                      </a:r>
                    </a:p>
                    <a:p>
                      <a:pPr>
                        <a:defRPr/>
                      </a:pPr>
                      <a:endParaRPr lang="en-US" sz="1400" dirty="0">
                        <a:latin typeface="+mn-lt"/>
                        <a:cs typeface="Arial"/>
                      </a:endParaRPr>
                    </a:p>
                    <a:p>
                      <a:endParaRPr lang="en-US" sz="1400" dirty="0"/>
                    </a:p>
                  </a:txBody>
                  <a:tcPr marB="0"/>
                </a:tc>
                <a:extLst>
                  <a:ext uri="{0D108BD9-81ED-4DB2-BD59-A6C34878D82A}">
                    <a16:rowId xmlns:a16="http://schemas.microsoft.com/office/drawing/2014/main" val="1469180164"/>
                  </a:ext>
                </a:extLst>
              </a:tr>
            </a:tbl>
          </a:graphicData>
        </a:graphic>
      </p:graphicFrame>
      <p:graphicFrame>
        <p:nvGraphicFramePr>
          <p:cNvPr id="4" name="Table 3">
            <a:extLst>
              <a:ext uri="{FF2B5EF4-FFF2-40B4-BE49-F238E27FC236}">
                <a16:creationId xmlns:a16="http://schemas.microsoft.com/office/drawing/2014/main" id="{F0A7BB57-204F-FF63-6A63-21430518589E}"/>
              </a:ext>
            </a:extLst>
          </p:cNvPr>
          <p:cNvGraphicFramePr>
            <a:graphicFrameLocks noGrp="1"/>
          </p:cNvGraphicFramePr>
          <p:nvPr>
            <p:extLst>
              <p:ext uri="{D42A27DB-BD31-4B8C-83A1-F6EECF244321}">
                <p14:modId xmlns:p14="http://schemas.microsoft.com/office/powerpoint/2010/main" val="1653220666"/>
              </p:ext>
            </p:extLst>
          </p:nvPr>
        </p:nvGraphicFramePr>
        <p:xfrm>
          <a:off x="507999" y="3736036"/>
          <a:ext cx="8399778" cy="2783256"/>
        </p:xfrm>
        <a:graphic>
          <a:graphicData uri="http://schemas.openxmlformats.org/drawingml/2006/table">
            <a:tbl>
              <a:tblPr firstRow="1" bandRow="1">
                <a:tableStyleId>{5C22544A-7EE6-4342-B048-85BDC9FD1C3A}</a:tableStyleId>
              </a:tblPr>
              <a:tblGrid>
                <a:gridCol w="1399963">
                  <a:extLst>
                    <a:ext uri="{9D8B030D-6E8A-4147-A177-3AD203B41FA5}">
                      <a16:colId xmlns:a16="http://schemas.microsoft.com/office/drawing/2014/main" val="4017040956"/>
                    </a:ext>
                  </a:extLst>
                </a:gridCol>
                <a:gridCol w="1399963">
                  <a:extLst>
                    <a:ext uri="{9D8B030D-6E8A-4147-A177-3AD203B41FA5}">
                      <a16:colId xmlns:a16="http://schemas.microsoft.com/office/drawing/2014/main" val="592534616"/>
                    </a:ext>
                  </a:extLst>
                </a:gridCol>
                <a:gridCol w="1399963">
                  <a:extLst>
                    <a:ext uri="{9D8B030D-6E8A-4147-A177-3AD203B41FA5}">
                      <a16:colId xmlns:a16="http://schemas.microsoft.com/office/drawing/2014/main" val="1457455804"/>
                    </a:ext>
                  </a:extLst>
                </a:gridCol>
                <a:gridCol w="1399963">
                  <a:extLst>
                    <a:ext uri="{9D8B030D-6E8A-4147-A177-3AD203B41FA5}">
                      <a16:colId xmlns:a16="http://schemas.microsoft.com/office/drawing/2014/main" val="290510186"/>
                    </a:ext>
                  </a:extLst>
                </a:gridCol>
                <a:gridCol w="1399963">
                  <a:extLst>
                    <a:ext uri="{9D8B030D-6E8A-4147-A177-3AD203B41FA5}">
                      <a16:colId xmlns:a16="http://schemas.microsoft.com/office/drawing/2014/main" val="468382176"/>
                    </a:ext>
                  </a:extLst>
                </a:gridCol>
                <a:gridCol w="1399963">
                  <a:extLst>
                    <a:ext uri="{9D8B030D-6E8A-4147-A177-3AD203B41FA5}">
                      <a16:colId xmlns:a16="http://schemas.microsoft.com/office/drawing/2014/main" val="148432217"/>
                    </a:ext>
                  </a:extLst>
                </a:gridCol>
              </a:tblGrid>
              <a:tr h="339587">
                <a:tc gridSpan="6">
                  <a:txBody>
                    <a:bodyPr/>
                    <a:lstStyle/>
                    <a:p>
                      <a:pPr algn="ctr"/>
                      <a:r>
                        <a:rPr lang="en-US" b="1" dirty="0">
                          <a:solidFill>
                            <a:schemeClr val="bg1"/>
                          </a:solidFill>
                        </a:rPr>
                        <a:t>Years 4 and 5</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708674690"/>
                  </a:ext>
                </a:extLst>
              </a:tr>
              <a:tr h="339587">
                <a:tc gridSpan="2">
                  <a:txBody>
                    <a:bodyPr/>
                    <a:lstStyle/>
                    <a:p>
                      <a:r>
                        <a:rPr lang="en-US" b="1" dirty="0">
                          <a:solidFill>
                            <a:schemeClr val="accent1"/>
                          </a:solidFill>
                        </a:rPr>
                        <a:t>Stage 2: Focus</a:t>
                      </a:r>
                    </a:p>
                  </a:txBody>
                  <a:tcPr/>
                </a:tc>
                <a:tc hMerge="1">
                  <a:txBody>
                    <a:bodyPr/>
                    <a:lstStyle/>
                    <a:p>
                      <a:endParaRPr lang="en-US" dirty="0"/>
                    </a:p>
                  </a:txBody>
                  <a:tcPr/>
                </a:tc>
                <a:tc gridSpan="2">
                  <a:txBody>
                    <a:bodyPr/>
                    <a:lstStyle/>
                    <a:p>
                      <a:r>
                        <a:rPr lang="en-US" b="1" dirty="0">
                          <a:solidFill>
                            <a:schemeClr val="accent1"/>
                          </a:solidFill>
                        </a:rPr>
                        <a:t>Stage 3: Selection</a:t>
                      </a:r>
                    </a:p>
                  </a:txBody>
                  <a:tcPr/>
                </a:tc>
                <a:tc hMerge="1">
                  <a:txBody>
                    <a:bodyPr/>
                    <a:lstStyle/>
                    <a:p>
                      <a:endParaRPr lang="en-US" dirty="0"/>
                    </a:p>
                  </a:txBody>
                  <a:tcPr/>
                </a:tc>
                <a:tc gridSpan="2">
                  <a:txBody>
                    <a:bodyPr/>
                    <a:lstStyle/>
                    <a:p>
                      <a:r>
                        <a:rPr lang="en-US" b="1" dirty="0">
                          <a:solidFill>
                            <a:schemeClr val="accent1"/>
                          </a:solidFill>
                        </a:rPr>
                        <a:t>Stage 4: Transition</a:t>
                      </a:r>
                    </a:p>
                  </a:txBody>
                  <a:tcPr/>
                </a:tc>
                <a:tc hMerge="1">
                  <a:txBody>
                    <a:bodyPr/>
                    <a:lstStyle/>
                    <a:p>
                      <a:endParaRPr lang="en-US" dirty="0"/>
                    </a:p>
                  </a:txBody>
                  <a:tcPr/>
                </a:tc>
                <a:extLst>
                  <a:ext uri="{0D108BD9-81ED-4DB2-BD59-A6C34878D82A}">
                    <a16:rowId xmlns:a16="http://schemas.microsoft.com/office/drawing/2014/main" val="213328415"/>
                  </a:ext>
                </a:extLst>
              </a:tr>
              <a:tr h="299136">
                <a:tc>
                  <a:txBody>
                    <a:bodyPr/>
                    <a:lstStyle/>
                    <a:p>
                      <a:r>
                        <a:rPr lang="en-US" sz="1200" b="1" dirty="0"/>
                        <a:t>Step 7</a:t>
                      </a:r>
                    </a:p>
                  </a:txBody>
                  <a:tcPr/>
                </a:tc>
                <a:tc>
                  <a:txBody>
                    <a:bodyPr/>
                    <a:lstStyle/>
                    <a:p>
                      <a:r>
                        <a:rPr lang="en-US" sz="1200" b="1" dirty="0"/>
                        <a:t>Step 8</a:t>
                      </a:r>
                    </a:p>
                  </a:txBody>
                  <a:tcPr/>
                </a:tc>
                <a:tc>
                  <a:txBody>
                    <a:bodyPr/>
                    <a:lstStyle/>
                    <a:p>
                      <a:r>
                        <a:rPr lang="en-US" sz="1200" b="1" dirty="0"/>
                        <a:t>Step 9</a:t>
                      </a:r>
                    </a:p>
                  </a:txBody>
                  <a:tcPr/>
                </a:tc>
                <a:tc>
                  <a:txBody>
                    <a:bodyPr/>
                    <a:lstStyle/>
                    <a:p>
                      <a:r>
                        <a:rPr lang="en-US" sz="1200" b="1" dirty="0"/>
                        <a:t>Step 10</a:t>
                      </a:r>
                    </a:p>
                  </a:txBody>
                  <a:tcPr/>
                </a:tc>
                <a:tc>
                  <a:txBody>
                    <a:bodyPr/>
                    <a:lstStyle/>
                    <a:p>
                      <a:r>
                        <a:rPr lang="en-US" sz="1200" b="1" dirty="0"/>
                        <a:t>Step 11</a:t>
                      </a:r>
                    </a:p>
                  </a:txBody>
                  <a:tcPr/>
                </a:tc>
                <a:tc>
                  <a:txBody>
                    <a:bodyPr/>
                    <a:lstStyle/>
                    <a:p>
                      <a:r>
                        <a:rPr lang="en-US" sz="1200" b="1" dirty="0"/>
                        <a:t>Step 12</a:t>
                      </a:r>
                    </a:p>
                  </a:txBody>
                  <a:tcPr/>
                </a:tc>
                <a:extLst>
                  <a:ext uri="{0D108BD9-81ED-4DB2-BD59-A6C34878D82A}">
                    <a16:rowId xmlns:a16="http://schemas.microsoft.com/office/drawing/2014/main" val="4130065522"/>
                  </a:ext>
                </a:extLst>
              </a:tr>
              <a:tr h="1627187">
                <a:tc>
                  <a:txBody>
                    <a:bodyPr/>
                    <a:lstStyle/>
                    <a:p>
                      <a:pPr>
                        <a:defRPr/>
                      </a:pPr>
                      <a:r>
                        <a:rPr lang="en-US" sz="1400" b="0" dirty="0">
                          <a:latin typeface="+mn-lt"/>
                          <a:cs typeface="Arial"/>
                        </a:rPr>
                        <a:t>Narrow internal focus on top 2-3 candidates (internal/</a:t>
                      </a:r>
                    </a:p>
                    <a:p>
                      <a:pPr>
                        <a:defRPr/>
                      </a:pPr>
                      <a:r>
                        <a:rPr lang="en-US" sz="1400" b="0" dirty="0">
                          <a:latin typeface="+mn-lt"/>
                          <a:cs typeface="Arial"/>
                        </a:rPr>
                        <a:t>external);  involve board in selection</a:t>
                      </a:r>
                    </a:p>
                    <a:p>
                      <a:pPr>
                        <a:defRPr/>
                      </a:pPr>
                      <a:endParaRPr lang="en-US" sz="1400" b="1" dirty="0">
                        <a:latin typeface="+mn-lt"/>
                        <a:cs typeface="Arial"/>
                      </a:endParaRPr>
                    </a:p>
                  </a:txBody>
                  <a:tcPr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latin typeface="+mn-lt"/>
                          <a:cs typeface="Arial"/>
                        </a:rPr>
                        <a:t>Plan for contingencies/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latin typeface="+mn-lt"/>
                          <a:cs typeface="Arial"/>
                        </a:rPr>
                        <a:t>retention/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latin typeface="+mn-lt"/>
                          <a:cs typeface="Arial"/>
                        </a:rPr>
                        <a:t>Departures; update leadership criteria</a:t>
                      </a:r>
                    </a:p>
                    <a:p>
                      <a:endParaRPr lang="en-US" sz="1400" dirty="0"/>
                    </a:p>
                  </a:txBody>
                  <a:tcPr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latin typeface="+mn-lt"/>
                          <a:cs typeface="Arial"/>
                        </a:rPr>
                        <a:t>Further development  of top 2-3 candidates</a:t>
                      </a:r>
                    </a:p>
                    <a:p>
                      <a:endParaRPr lang="en-US" sz="1400" dirty="0"/>
                    </a:p>
                  </a:txBody>
                  <a:tcPr marB="0"/>
                </a:tc>
                <a:tc>
                  <a:txBody>
                    <a:bodyPr/>
                    <a:lstStyle/>
                    <a:p>
                      <a:r>
                        <a:rPr lang="en-US" sz="1400" dirty="0"/>
                        <a:t>If external search is sole focus, ensure 18-month transition post selection</a:t>
                      </a:r>
                    </a:p>
                    <a:p>
                      <a:endParaRPr lang="en-US" sz="1400" dirty="0"/>
                    </a:p>
                  </a:txBody>
                  <a:tcPr marB="0"/>
                </a:tc>
                <a:tc>
                  <a:txBody>
                    <a:bodyPr/>
                    <a:lstStyle/>
                    <a:p>
                      <a:r>
                        <a:rPr lang="en-US" sz="1400" dirty="0"/>
                        <a:t>Make the final decision; CEO coaches successor prior to assuming role</a:t>
                      </a:r>
                    </a:p>
                    <a:p>
                      <a:endParaRPr lang="en-US" sz="1400" dirty="0"/>
                    </a:p>
                  </a:txBody>
                  <a:tcPr marB="0"/>
                </a:tc>
                <a:tc>
                  <a:txBody>
                    <a:bodyPr/>
                    <a:lstStyle/>
                    <a:p>
                      <a:r>
                        <a:rPr lang="en-US" sz="1400" dirty="0">
                          <a:latin typeface="+mn-lt"/>
                          <a:cs typeface="Arial"/>
                        </a:rPr>
                        <a:t>Introduce successor and leave with grace; assuming board role</a:t>
                      </a:r>
                    </a:p>
                    <a:p>
                      <a:endParaRPr lang="en-US" sz="1400" dirty="0"/>
                    </a:p>
                  </a:txBody>
                  <a:tcPr marB="0"/>
                </a:tc>
                <a:extLst>
                  <a:ext uri="{0D108BD9-81ED-4DB2-BD59-A6C34878D82A}">
                    <a16:rowId xmlns:a16="http://schemas.microsoft.com/office/drawing/2014/main" val="1469180164"/>
                  </a:ext>
                </a:extLst>
              </a:tr>
            </a:tbl>
          </a:graphicData>
        </a:graphic>
      </p:graphicFrame>
    </p:spTree>
    <p:extLst>
      <p:ext uri="{BB962C8B-B14F-4D97-AF65-F5344CB8AC3E}">
        <p14:creationId xmlns:p14="http://schemas.microsoft.com/office/powerpoint/2010/main" val="3320990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Role Play 1</a:t>
            </a:r>
          </a:p>
        </p:txBody>
      </p:sp>
      <p:sp>
        <p:nvSpPr>
          <p:cNvPr id="7" name="Text Placeholder 6"/>
          <p:cNvSpPr>
            <a:spLocks noGrp="1"/>
          </p:cNvSpPr>
          <p:nvPr>
            <p:ph type="body" idx="1"/>
          </p:nvPr>
        </p:nvSpPr>
        <p:spPr/>
        <p:txBody>
          <a:bodyPr>
            <a:normAutofit lnSpcReduction="10000"/>
          </a:bodyPr>
          <a:lstStyle/>
          <a:p>
            <a:r>
              <a:rPr lang="en-US" kern="100" dirty="0">
                <a:effectLst/>
                <a:latin typeface="Arial" panose="020B0604020202020204" pitchFamily="34" charset="0"/>
                <a:ea typeface="Arial" panose="020B0604020202020204" pitchFamily="34" charset="0"/>
                <a:cs typeface="Arial" panose="020B0604020202020204" pitchFamily="34" charset="0"/>
              </a:rPr>
              <a:t>“I</a:t>
            </a:r>
            <a:r>
              <a:rPr lang="en-US" kern="100" dirty="0">
                <a:latin typeface="Arial" panose="020B0604020202020204" pitchFamily="34" charset="0"/>
                <a:ea typeface="Arial" panose="020B0604020202020204" pitchFamily="34" charset="0"/>
                <a:cs typeface="Arial" panose="020B0604020202020204" pitchFamily="34" charset="0"/>
              </a:rPr>
              <a:t>’</a:t>
            </a:r>
            <a:r>
              <a:rPr lang="en-US" kern="100" dirty="0">
                <a:effectLst/>
                <a:latin typeface="Arial" panose="020B0604020202020204" pitchFamily="34" charset="0"/>
                <a:ea typeface="Arial" panose="020B0604020202020204" pitchFamily="34" charset="0"/>
                <a:cs typeface="Arial" panose="020B0604020202020204" pitchFamily="34" charset="0"/>
              </a:rPr>
              <a:t>m Never Leaving</a:t>
            </a:r>
            <a:r>
              <a:rPr lang="en-US" kern="100" dirty="0">
                <a:latin typeface="Arial" panose="020B0604020202020204" pitchFamily="34" charset="0"/>
                <a:ea typeface="Arial" panose="020B0604020202020204" pitchFamily="34" charset="0"/>
                <a:cs typeface="Arial" panose="020B0604020202020204" pitchFamily="34" charset="0"/>
              </a:rPr>
              <a:t>!”</a:t>
            </a:r>
            <a:br>
              <a:rPr lang="en-US" sz="1800" kern="100" dirty="0">
                <a:effectLst/>
                <a:latin typeface="Arial" panose="020B0604020202020204" pitchFamily="34" charset="0"/>
                <a:ea typeface="Arial" panose="020B0604020202020204" pitchFamily="34" charset="0"/>
                <a:cs typeface="Arial" panose="020B0604020202020204" pitchFamily="34" charset="0"/>
              </a:rPr>
            </a:br>
            <a:endParaRPr lang="en-US" dirty="0"/>
          </a:p>
        </p:txBody>
      </p:sp>
      <p:sp>
        <p:nvSpPr>
          <p:cNvPr id="8" name="Text Placeholder 7"/>
          <p:cNvSpPr>
            <a:spLocks noGrp="1"/>
          </p:cNvSpPr>
          <p:nvPr>
            <p:ph type="body" sz="quarter" idx="13"/>
          </p:nvPr>
        </p:nvSpPr>
        <p:spPr/>
        <p:txBody>
          <a:bodyPr/>
          <a:lstStyle/>
          <a:p>
            <a:r>
              <a:rPr lang="en-US" dirty="0"/>
              <a:t>Jan Koors – Board Chair</a:t>
            </a:r>
          </a:p>
          <a:p>
            <a:r>
              <a:rPr lang="en-US" dirty="0"/>
              <a:t>Susan Sandlund – Compensation Chair</a:t>
            </a:r>
          </a:p>
          <a:p>
            <a:r>
              <a:rPr lang="en-US" dirty="0"/>
              <a:t>Roberta Sydney - CHRO</a:t>
            </a:r>
          </a:p>
          <a:p>
            <a:r>
              <a:rPr lang="en-US" dirty="0"/>
              <a:t>Elise Walton - CEO</a:t>
            </a:r>
          </a:p>
          <a:p>
            <a:endParaRPr lang="en-US" dirty="0"/>
          </a:p>
        </p:txBody>
      </p:sp>
    </p:spTree>
    <p:extLst>
      <p:ext uri="{BB962C8B-B14F-4D97-AF65-F5344CB8AC3E}">
        <p14:creationId xmlns:p14="http://schemas.microsoft.com/office/powerpoint/2010/main" val="28755254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479578-DAEA-7BD1-C1A4-A1AAEA7EB05C}"/>
              </a:ext>
            </a:extLst>
          </p:cNvPr>
          <p:cNvSpPr>
            <a:spLocks noGrp="1"/>
          </p:cNvSpPr>
          <p:nvPr>
            <p:ph idx="1"/>
          </p:nvPr>
        </p:nvSpPr>
        <p:spPr>
          <a:xfrm>
            <a:off x="974956" y="1371600"/>
            <a:ext cx="7203129" cy="4813443"/>
          </a:xfrm>
        </p:spPr>
        <p:txBody>
          <a:bodyPr>
            <a:normAutofit fontScale="85000" lnSpcReduction="20000"/>
          </a:bodyPr>
          <a:lstStyle/>
          <a:p>
            <a:pPr>
              <a:lnSpc>
                <a:spcPct val="115000"/>
              </a:lnSpc>
              <a:spcBef>
                <a:spcPts val="0"/>
              </a:spcBef>
              <a:spcAft>
                <a:spcPts val="1000"/>
              </a:spcAft>
            </a:pPr>
            <a:r>
              <a:rPr lang="en-US" sz="1800" kern="100" dirty="0">
                <a:effectLst/>
                <a:latin typeface="Arial" panose="020B0604020202020204" pitchFamily="34" charset="0"/>
                <a:ea typeface="Arial" panose="020B0604020202020204" pitchFamily="34" charset="0"/>
                <a:cs typeface="Times New Roman" panose="02020603050405020304" pitchFamily="18" charset="0"/>
              </a:rPr>
              <a:t>The very experienced board for B.I.G. company, publicly traded on the NYSE, is faced with addressing the succession of their long-term CEO David Granger.</a:t>
            </a:r>
          </a:p>
          <a:p>
            <a:pPr>
              <a:lnSpc>
                <a:spcPct val="115000"/>
              </a:lnSpc>
              <a:spcBef>
                <a:spcPts val="0"/>
              </a:spcBef>
              <a:spcAft>
                <a:spcPts val="1000"/>
              </a:spcAft>
            </a:pPr>
            <a:r>
              <a:rPr lang="en-US" sz="1800" kern="100" dirty="0">
                <a:effectLst/>
                <a:latin typeface="Arial" panose="020B0604020202020204" pitchFamily="34" charset="0"/>
                <a:ea typeface="Arial" panose="020B0604020202020204" pitchFamily="34" charset="0"/>
                <a:cs typeface="Times New Roman" panose="02020603050405020304" pitchFamily="18" charset="0"/>
              </a:rPr>
              <a:t>David is 78 years old and has been in his role for the past 20 years and the company has seen strong growth over that time, despite numerous challenges.</a:t>
            </a:r>
          </a:p>
          <a:p>
            <a:pPr>
              <a:lnSpc>
                <a:spcPct val="115000"/>
              </a:lnSpc>
              <a:spcBef>
                <a:spcPts val="0"/>
              </a:spcBef>
              <a:spcAft>
                <a:spcPts val="1000"/>
              </a:spcAft>
            </a:pPr>
            <a:r>
              <a:rPr lang="en-US" sz="1800" kern="100" dirty="0">
                <a:effectLst/>
                <a:latin typeface="Arial" panose="020B0604020202020204" pitchFamily="34" charset="0"/>
                <a:ea typeface="Arial" panose="020B0604020202020204" pitchFamily="34" charset="0"/>
                <a:cs typeface="Times New Roman" panose="02020603050405020304" pitchFamily="18" charset="0"/>
              </a:rPr>
              <a:t>The board has discussed executive succession over the years and has been presented with tentative plans, with two internal candidates for the CEO being developed: Vivian James and Daniel Baker.</a:t>
            </a:r>
          </a:p>
          <a:p>
            <a:pPr>
              <a:lnSpc>
                <a:spcPct val="115000"/>
              </a:lnSpc>
              <a:spcBef>
                <a:spcPts val="0"/>
              </a:spcBef>
              <a:spcAft>
                <a:spcPts val="1000"/>
              </a:spcAft>
            </a:pPr>
            <a:r>
              <a:rPr lang="en-US" sz="1800" kern="100" dirty="0">
                <a:effectLst/>
                <a:latin typeface="Arial" panose="020B0604020202020204" pitchFamily="34" charset="0"/>
                <a:ea typeface="Arial" panose="020B0604020202020204" pitchFamily="34" charset="0"/>
                <a:cs typeface="Times New Roman" panose="02020603050405020304" pitchFamily="18" charset="0"/>
              </a:rPr>
              <a:t>The two CEO candidates have presented at board meetings and have been at board dinners, but the board has been kept at arms-length from details regarding the readiness of these two candidates for the CEO role, as David Granger has not been interested in “going there.”</a:t>
            </a:r>
          </a:p>
          <a:p>
            <a:pPr>
              <a:lnSpc>
                <a:spcPct val="115000"/>
              </a:lnSpc>
              <a:spcBef>
                <a:spcPts val="0"/>
              </a:spcBef>
              <a:spcAft>
                <a:spcPts val="1000"/>
              </a:spcAft>
            </a:pPr>
            <a:r>
              <a:rPr lang="en-US" sz="1800" kern="100" dirty="0">
                <a:effectLst/>
                <a:latin typeface="Arial" panose="020B0604020202020204" pitchFamily="34" charset="0"/>
                <a:ea typeface="Arial" panose="020B0604020202020204" pitchFamily="34" charset="0"/>
                <a:cs typeface="Times New Roman" panose="02020603050405020304" pitchFamily="18" charset="0"/>
              </a:rPr>
              <a:t>There is also some “talk” (discreet sharing from CHRO Lila Frank), that current succession candidate, Vivian James, is getting impatient; she is a top CEO candidate and has been in waiting mode for the last 4 years.</a:t>
            </a:r>
          </a:p>
          <a:p>
            <a:pPr>
              <a:lnSpc>
                <a:spcPct val="115000"/>
              </a:lnSpc>
              <a:spcBef>
                <a:spcPts val="0"/>
              </a:spcBef>
              <a:spcAft>
                <a:spcPts val="1000"/>
              </a:spcAft>
            </a:pPr>
            <a:r>
              <a:rPr lang="en-US" sz="1800" kern="100" dirty="0">
                <a:effectLst/>
                <a:latin typeface="Arial" panose="020B0604020202020204" pitchFamily="34" charset="0"/>
                <a:ea typeface="Arial" panose="020B0604020202020204" pitchFamily="34" charset="0"/>
                <a:cs typeface="Times New Roman" panose="02020603050405020304" pitchFamily="18" charset="0"/>
              </a:rPr>
              <a:t>The Board sees that they must have a serious, clear succession plan that could be implemented sooner rather than later. The chair of the board, Madeline Wayne, has asked the compensation committee chair, Martha Clark, to take on this effort.</a:t>
            </a:r>
            <a:endParaRPr lang="en-US" dirty="0"/>
          </a:p>
        </p:txBody>
      </p:sp>
      <p:sp>
        <p:nvSpPr>
          <p:cNvPr id="5" name="Title 4">
            <a:extLst>
              <a:ext uri="{FF2B5EF4-FFF2-40B4-BE49-F238E27FC236}">
                <a16:creationId xmlns:a16="http://schemas.microsoft.com/office/drawing/2014/main" id="{72D5150B-4DAE-F741-DF45-F25B4026D562}"/>
              </a:ext>
            </a:extLst>
          </p:cNvPr>
          <p:cNvSpPr>
            <a:spLocks noGrp="1"/>
          </p:cNvSpPr>
          <p:nvPr>
            <p:ph type="title"/>
          </p:nvPr>
        </p:nvSpPr>
        <p:spPr/>
        <p:txBody>
          <a:bodyPr/>
          <a:lstStyle/>
          <a:p>
            <a:r>
              <a:rPr lang="en-US" sz="2000" dirty="0">
                <a:latin typeface="Arial" panose="020B0604020202020204" pitchFamily="34" charset="0"/>
                <a:cs typeface="Arial" panose="020B0604020202020204" pitchFamily="34" charset="0"/>
              </a:rPr>
              <a:t>Role Play 1: </a:t>
            </a:r>
            <a:r>
              <a:rPr lang="en-US" sz="2000" kern="100" dirty="0">
                <a:effectLst/>
                <a:latin typeface="Arial" panose="020B0604020202020204" pitchFamily="34" charset="0"/>
                <a:ea typeface="Arial" panose="020B0604020202020204" pitchFamily="34" charset="0"/>
                <a:cs typeface="Arial" panose="020B0604020202020204" pitchFamily="34" charset="0"/>
              </a:rPr>
              <a:t>“I’m Never Leaving!”</a:t>
            </a:r>
            <a:endParaRPr lang="en-US" dirty="0"/>
          </a:p>
        </p:txBody>
      </p:sp>
    </p:spTree>
    <p:extLst>
      <p:ext uri="{BB962C8B-B14F-4D97-AF65-F5344CB8AC3E}">
        <p14:creationId xmlns:p14="http://schemas.microsoft.com/office/powerpoint/2010/main" val="22059926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AF18F15-8C75-7A5A-7392-FDAEC2020D44}"/>
              </a:ext>
            </a:extLst>
          </p:cNvPr>
          <p:cNvSpPr>
            <a:spLocks noGrp="1"/>
          </p:cNvSpPr>
          <p:nvPr>
            <p:ph type="title"/>
          </p:nvPr>
        </p:nvSpPr>
        <p:spPr/>
        <p:txBody>
          <a:bodyPr/>
          <a:lstStyle/>
          <a:p>
            <a:r>
              <a:rPr lang="en-US" sz="2000" dirty="0">
                <a:latin typeface="Arial" panose="020B0604020202020204" pitchFamily="34" charset="0"/>
                <a:cs typeface="Arial" panose="020B0604020202020204" pitchFamily="34" charset="0"/>
              </a:rPr>
              <a:t>Time for table role plays: 30 minutes total</a:t>
            </a:r>
            <a:endParaRPr lang="en-US" dirty="0"/>
          </a:p>
        </p:txBody>
      </p:sp>
      <p:sp>
        <p:nvSpPr>
          <p:cNvPr id="3" name="Content Placeholder 2">
            <a:extLst>
              <a:ext uri="{FF2B5EF4-FFF2-40B4-BE49-F238E27FC236}">
                <a16:creationId xmlns:a16="http://schemas.microsoft.com/office/drawing/2014/main" id="{BD18C6DA-A781-607F-A42F-129761482C0A}"/>
              </a:ext>
            </a:extLst>
          </p:cNvPr>
          <p:cNvSpPr>
            <a:spLocks noGrp="1"/>
          </p:cNvSpPr>
          <p:nvPr>
            <p:ph idx="1"/>
          </p:nvPr>
        </p:nvSpPr>
        <p:spPr/>
        <p:txBody>
          <a:bodyPr>
            <a:normAutofit/>
          </a:bodyPr>
          <a:lstStyle/>
          <a:p>
            <a:pPr marL="0" marR="0" indent="0">
              <a:lnSpc>
                <a:spcPct val="115000"/>
              </a:lnSpc>
              <a:spcBef>
                <a:spcPts val="0"/>
              </a:spcBef>
              <a:spcAft>
                <a:spcPts val="1000"/>
              </a:spcAft>
              <a:buNone/>
            </a:pPr>
            <a:r>
              <a:rPr lang="en-US" sz="1800" kern="100" dirty="0">
                <a:effectLst/>
                <a:latin typeface="Arial" panose="020B0604020202020204" pitchFamily="34" charset="0"/>
                <a:ea typeface="Arial" panose="020B0604020202020204" pitchFamily="34" charset="0"/>
                <a:cs typeface="Times New Roman" panose="02020603050405020304" pitchFamily="18" charset="0"/>
              </a:rPr>
              <a:t>A facilitator has been assigned to each table to help clarify instructions, guide questions, and keep </a:t>
            </a:r>
            <a:r>
              <a:rPr lang="en-US" sz="1800" kern="100" dirty="0">
                <a:latin typeface="Arial" panose="020B0604020202020204" pitchFamily="34" charset="0"/>
                <a:ea typeface="Arial" panose="020B0604020202020204" pitchFamily="34" charset="0"/>
                <a:cs typeface="Times New Roman" panose="02020603050405020304" pitchFamily="18" charset="0"/>
              </a:rPr>
              <a:t>a watch on time.</a:t>
            </a:r>
            <a:endParaRPr lang="en-US" sz="1800" kern="100" dirty="0">
              <a:effectLst/>
              <a:latin typeface="Arial" panose="020B0604020202020204" pitchFamily="34" charset="0"/>
              <a:ea typeface="Arial" panose="020B0604020202020204" pitchFamily="34" charset="0"/>
              <a:cs typeface="Times New Roman" panose="02020603050405020304" pitchFamily="18" charset="0"/>
            </a:endParaRPr>
          </a:p>
          <a:p>
            <a:pPr marL="342900" marR="0" indent="-342900">
              <a:lnSpc>
                <a:spcPct val="115000"/>
              </a:lnSpc>
              <a:spcBef>
                <a:spcPts val="0"/>
              </a:spcBef>
              <a:spcAft>
                <a:spcPts val="1000"/>
              </a:spcAft>
              <a:buAutoNum type="arabicPeriod"/>
            </a:pPr>
            <a:r>
              <a:rPr lang="en-US" sz="1800" kern="100" dirty="0">
                <a:effectLst/>
                <a:latin typeface="Arial" panose="020B0604020202020204" pitchFamily="34" charset="0"/>
                <a:ea typeface="Arial" panose="020B0604020202020204" pitchFamily="34" charset="0"/>
                <a:cs typeface="Times New Roman" panose="02020603050405020304" pitchFamily="18" charset="0"/>
              </a:rPr>
              <a:t>Role play instructions: read scenario and determine actors (5 minutes)</a:t>
            </a:r>
          </a:p>
          <a:p>
            <a:pPr marL="342900" marR="0" indent="-342900">
              <a:lnSpc>
                <a:spcPct val="115000"/>
              </a:lnSpc>
              <a:spcBef>
                <a:spcPts val="0"/>
              </a:spcBef>
              <a:spcAft>
                <a:spcPts val="1000"/>
              </a:spcAft>
              <a:buAutoNum type="arabicPeriod"/>
            </a:pPr>
            <a:r>
              <a:rPr lang="en-US" sz="1800" kern="100" dirty="0">
                <a:effectLst/>
                <a:latin typeface="Arial" panose="020B0604020202020204" pitchFamily="34" charset="0"/>
                <a:ea typeface="Arial" panose="020B0604020202020204" pitchFamily="34" charset="0"/>
                <a:cs typeface="Times New Roman" panose="02020603050405020304" pitchFamily="18" charset="0"/>
              </a:rPr>
              <a:t>Role play preparation for actors while </a:t>
            </a:r>
            <a:r>
              <a:rPr lang="en-US" sz="1800" kern="100" dirty="0">
                <a:latin typeface="Arial" panose="020B0604020202020204" pitchFamily="34" charset="0"/>
                <a:ea typeface="Arial" panose="020B0604020202020204" pitchFamily="34" charset="0"/>
                <a:cs typeface="Times New Roman" panose="02020603050405020304" pitchFamily="18" charset="0"/>
              </a:rPr>
              <a:t>rest of table has discussion with questions (5 minutes)</a:t>
            </a:r>
          </a:p>
          <a:p>
            <a:pPr marL="342900" marR="0" indent="-342900">
              <a:lnSpc>
                <a:spcPct val="115000"/>
              </a:lnSpc>
              <a:spcBef>
                <a:spcPts val="0"/>
              </a:spcBef>
              <a:spcAft>
                <a:spcPts val="1000"/>
              </a:spcAft>
              <a:buAutoNum type="arabicPeriod"/>
            </a:pPr>
            <a:r>
              <a:rPr lang="en-US" sz="1800" kern="100" dirty="0">
                <a:effectLst/>
                <a:latin typeface="Arial" panose="020B0604020202020204" pitchFamily="34" charset="0"/>
                <a:ea typeface="Arial" panose="020B0604020202020204" pitchFamily="34" charset="0"/>
                <a:cs typeface="Times New Roman" panose="02020603050405020304" pitchFamily="18" charset="0"/>
              </a:rPr>
              <a:t>Role play enactment (10 minutes)</a:t>
            </a:r>
          </a:p>
          <a:p>
            <a:pPr marL="342900" marR="0" indent="-342900">
              <a:lnSpc>
                <a:spcPct val="115000"/>
              </a:lnSpc>
              <a:spcBef>
                <a:spcPts val="0"/>
              </a:spcBef>
              <a:spcAft>
                <a:spcPts val="1000"/>
              </a:spcAft>
              <a:buAutoNum type="arabicPeriod"/>
            </a:pPr>
            <a:r>
              <a:rPr lang="en-US" sz="1800" kern="100" dirty="0">
                <a:effectLst/>
                <a:latin typeface="Arial" panose="020B0604020202020204" pitchFamily="34" charset="0"/>
                <a:ea typeface="Arial" panose="020B0604020202020204" pitchFamily="34" charset="0"/>
                <a:cs typeface="Times New Roman" panose="02020603050405020304" pitchFamily="18" charset="0"/>
              </a:rPr>
              <a:t>Total table discussion with questions (10 minutes)</a:t>
            </a:r>
          </a:p>
          <a:p>
            <a:pPr marL="685800" lvl="2" indent="0">
              <a:spcBef>
                <a:spcPts val="0"/>
              </a:spcBef>
              <a:buNone/>
            </a:pPr>
            <a:endParaRPr lang="en-US" sz="1400" kern="100" dirty="0">
              <a:latin typeface="Arial" panose="020B0604020202020204" pitchFamily="34" charset="0"/>
              <a:ea typeface="Times New Roman" panose="02020603050405020304" pitchFamily="18" charset="0"/>
              <a:cs typeface="Times New Roman" panose="02020603050405020304" pitchFamily="18" charset="0"/>
            </a:endParaRPr>
          </a:p>
          <a:p>
            <a:pPr lvl="2">
              <a:spcBef>
                <a:spcPts val="0"/>
              </a:spcBef>
            </a:pPr>
            <a:endParaRPr lang="en-US" sz="1400" kern="100" dirty="0">
              <a:latin typeface="Arial" panose="020B0604020202020204" pitchFamily="34" charset="0"/>
              <a:ea typeface="Times New Roman" panose="02020603050405020304" pitchFamily="18" charset="0"/>
              <a:cs typeface="Times New Roman" panose="02020603050405020304" pitchFamily="18" charset="0"/>
            </a:endParaRPr>
          </a:p>
          <a:p>
            <a:pPr lvl="1">
              <a:spcBef>
                <a:spcPts val="0"/>
              </a:spcBef>
            </a:pPr>
            <a:endParaRPr lang="en-US" sz="1400" kern="100" dirty="0">
              <a:effectLst/>
              <a:latin typeface="Arial" panose="020B0604020202020204" pitchFamily="34" charset="0"/>
              <a:ea typeface="Times New Roman" panose="02020603050405020304" pitchFamily="18" charset="0"/>
              <a:cs typeface="Times New Roman" panose="02020603050405020304" pitchFamily="18" charset="0"/>
            </a:endParaRPr>
          </a:p>
          <a:p>
            <a:pPr marL="320040" lvl="1" indent="0">
              <a:spcBef>
                <a:spcPts val="0"/>
              </a:spcBef>
              <a:buNone/>
            </a:pPr>
            <a:endParaRPr lang="en-US" sz="1400" kern="100" dirty="0">
              <a:effectLst/>
              <a:latin typeface="Arial" panose="020B0604020202020204" pitchFamily="34" charset="0"/>
              <a:ea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9159898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8BE919E-65F4-4023-8743-5119DF475249}"/>
              </a:ext>
            </a:extLst>
          </p:cNvPr>
          <p:cNvSpPr>
            <a:spLocks noGrp="1"/>
          </p:cNvSpPr>
          <p:nvPr>
            <p:ph idx="1"/>
          </p:nvPr>
        </p:nvSpPr>
        <p:spPr>
          <a:xfrm>
            <a:off x="628649" y="1416204"/>
            <a:ext cx="8191965" cy="5076669"/>
          </a:xfrm>
        </p:spPr>
        <p:txBody>
          <a:bodyPr>
            <a:normAutofit/>
          </a:bodyPr>
          <a:lstStyle/>
          <a:p>
            <a:pPr>
              <a:lnSpc>
                <a:spcPct val="115000"/>
              </a:lnSpc>
              <a:spcBef>
                <a:spcPts val="0"/>
              </a:spcBef>
              <a:spcAft>
                <a:spcPts val="1000"/>
              </a:spcAft>
            </a:pPr>
            <a:r>
              <a:rPr lang="en-US" sz="1300" kern="100" dirty="0">
                <a:effectLst/>
                <a:latin typeface="Arial" panose="020B0604020202020204" pitchFamily="34" charset="0"/>
                <a:ea typeface="Arial" panose="020B0604020202020204" pitchFamily="34" charset="0"/>
                <a:cs typeface="Times New Roman" panose="02020603050405020304" pitchFamily="18" charset="0"/>
              </a:rPr>
              <a:t>The Tritech corporation, a privately held, $8B, family-owned manufacturing firm, has been making adhesive materials for over 87 years. It has been a strong and relatively stable organization and has grown through acquisitions over the past 10 years, from $1.2B to over $8B in annual revenue, thanks to a strong management team and a solid operations focused </a:t>
            </a:r>
            <a:r>
              <a:rPr lang="en-US" sz="1300" b="1" kern="100" dirty="0">
                <a:effectLst/>
                <a:latin typeface="Arial" panose="020B0604020202020204" pitchFamily="34" charset="0"/>
                <a:ea typeface="Arial" panose="020B0604020202020204" pitchFamily="34" charset="0"/>
                <a:cs typeface="Times New Roman" panose="02020603050405020304" pitchFamily="18" charset="0"/>
              </a:rPr>
              <a:t>CEO, Marge Butters </a:t>
            </a:r>
            <a:r>
              <a:rPr lang="en-US" sz="1300" kern="100" dirty="0">
                <a:effectLst/>
                <a:latin typeface="Arial" panose="020B0604020202020204" pitchFamily="34" charset="0"/>
                <a:ea typeface="Arial" panose="020B0604020202020204" pitchFamily="34" charset="0"/>
                <a:cs typeface="Times New Roman" panose="02020603050405020304" pitchFamily="18" charset="0"/>
              </a:rPr>
              <a:t>(a non-family member).</a:t>
            </a:r>
          </a:p>
          <a:p>
            <a:pPr>
              <a:lnSpc>
                <a:spcPct val="115000"/>
              </a:lnSpc>
              <a:spcBef>
                <a:spcPts val="0"/>
              </a:spcBef>
              <a:spcAft>
                <a:spcPts val="1000"/>
              </a:spcAft>
            </a:pPr>
            <a:r>
              <a:rPr lang="en-US" sz="1300" kern="100" dirty="0">
                <a:effectLst/>
                <a:latin typeface="Arial" panose="020B0604020202020204" pitchFamily="34" charset="0"/>
                <a:ea typeface="Arial" panose="020B0604020202020204" pitchFamily="34" charset="0"/>
                <a:cs typeface="Times New Roman" panose="02020603050405020304" pitchFamily="18" charset="0"/>
              </a:rPr>
              <a:t>Recently, there has been a need for consolidation and redirection of strategy due to disruptive competition in the sector. Tritech is in the process of transformation to address the shifting competitive tides but has little experience </a:t>
            </a:r>
            <a:r>
              <a:rPr lang="en-US" sz="1300" kern="100" dirty="0">
                <a:latin typeface="Arial" panose="020B0604020202020204" pitchFamily="34" charset="0"/>
                <a:ea typeface="Arial" panose="020B0604020202020204" pitchFamily="34" charset="0"/>
                <a:cs typeface="Times New Roman" panose="02020603050405020304" pitchFamily="18" charset="0"/>
              </a:rPr>
              <a:t>with major transformation</a:t>
            </a:r>
            <a:r>
              <a:rPr lang="en-US" sz="1300" kern="100" dirty="0">
                <a:effectLst/>
                <a:latin typeface="Arial" panose="020B0604020202020204" pitchFamily="34" charset="0"/>
                <a:ea typeface="Arial" panose="020B0604020202020204" pitchFamily="34" charset="0"/>
                <a:cs typeface="Times New Roman" panose="02020603050405020304" pitchFamily="18" charset="0"/>
              </a:rPr>
              <a:t> and it is unclear </a:t>
            </a:r>
            <a:r>
              <a:rPr lang="en-US" sz="1300" kern="100" dirty="0">
                <a:latin typeface="Arial" panose="020B0604020202020204" pitchFamily="34" charset="0"/>
                <a:ea typeface="Arial" panose="020B0604020202020204" pitchFamily="34" charset="0"/>
                <a:cs typeface="Times New Roman" panose="02020603050405020304" pitchFamily="18" charset="0"/>
              </a:rPr>
              <a:t>whether or not they</a:t>
            </a:r>
            <a:r>
              <a:rPr lang="en-US" sz="1300" kern="100" dirty="0">
                <a:effectLst/>
                <a:latin typeface="Arial" panose="020B0604020202020204" pitchFamily="34" charset="0"/>
                <a:ea typeface="Arial" panose="020B0604020202020204" pitchFamily="34" charset="0"/>
                <a:cs typeface="Times New Roman" panose="02020603050405020304" pitchFamily="18" charset="0"/>
              </a:rPr>
              <a:t> have the right leadership talent to lead through future turbulent waters.</a:t>
            </a:r>
          </a:p>
          <a:p>
            <a:pPr>
              <a:lnSpc>
                <a:spcPct val="115000"/>
              </a:lnSpc>
              <a:spcBef>
                <a:spcPts val="0"/>
              </a:spcBef>
              <a:spcAft>
                <a:spcPts val="1000"/>
              </a:spcAft>
            </a:pPr>
            <a:r>
              <a:rPr lang="en-US" sz="1300" kern="100" dirty="0">
                <a:effectLst/>
                <a:latin typeface="Arial" panose="020B0604020202020204" pitchFamily="34" charset="0"/>
                <a:ea typeface="Arial" panose="020B0604020202020204" pitchFamily="34" charset="0"/>
                <a:cs typeface="Times New Roman" panose="02020603050405020304" pitchFamily="18" charset="0"/>
              </a:rPr>
              <a:t>The board of directors, which is composed of both independent directors and family members,  appreciates the strengths of the current management team and overall strong performance of the organization, but they see a potential shift in leadership requirements for the future.</a:t>
            </a:r>
          </a:p>
          <a:p>
            <a:pPr>
              <a:lnSpc>
                <a:spcPct val="115000"/>
              </a:lnSpc>
              <a:spcBef>
                <a:spcPts val="0"/>
              </a:spcBef>
              <a:spcAft>
                <a:spcPts val="1000"/>
              </a:spcAft>
            </a:pPr>
            <a:r>
              <a:rPr lang="en-US" sz="1300" kern="100" dirty="0">
                <a:effectLst/>
                <a:latin typeface="Arial" panose="020B0604020202020204" pitchFamily="34" charset="0"/>
                <a:ea typeface="Arial" panose="020B0604020202020204" pitchFamily="34" charset="0"/>
                <a:cs typeface="Times New Roman" panose="02020603050405020304" pitchFamily="18" charset="0"/>
              </a:rPr>
              <a:t>The current CEO and her </a:t>
            </a:r>
            <a:r>
              <a:rPr lang="en-US" sz="1300" b="1" kern="100" dirty="0">
                <a:effectLst/>
                <a:latin typeface="Arial" panose="020B0604020202020204" pitchFamily="34" charset="0"/>
                <a:ea typeface="Arial" panose="020B0604020202020204" pitchFamily="34" charset="0"/>
                <a:cs typeface="Times New Roman" panose="02020603050405020304" pitchFamily="18" charset="0"/>
              </a:rPr>
              <a:t>CHRO, Martin Blasedale</a:t>
            </a:r>
            <a:r>
              <a:rPr lang="en-US" sz="1300" kern="100" dirty="0">
                <a:effectLst/>
                <a:latin typeface="Arial" panose="020B0604020202020204" pitchFamily="34" charset="0"/>
                <a:ea typeface="Arial" panose="020B0604020202020204" pitchFamily="34" charset="0"/>
                <a:cs typeface="Times New Roman" panose="02020603050405020304" pitchFamily="18" charset="0"/>
              </a:rPr>
              <a:t>, have consistently shared high level succession plans, but there has been little detail on how talent is being prepared for the future and whether or not the profiles for the future CEO and other executive roles have been updated to reflect current realities.</a:t>
            </a:r>
          </a:p>
          <a:p>
            <a:pPr>
              <a:lnSpc>
                <a:spcPct val="115000"/>
              </a:lnSpc>
              <a:spcBef>
                <a:spcPts val="0"/>
              </a:spcBef>
              <a:spcAft>
                <a:spcPts val="1000"/>
              </a:spcAft>
            </a:pPr>
            <a:r>
              <a:rPr lang="en-US" sz="1300" kern="100" dirty="0">
                <a:effectLst/>
                <a:latin typeface="Arial" panose="020B0604020202020204" pitchFamily="34" charset="0"/>
                <a:ea typeface="Arial" panose="020B0604020202020204" pitchFamily="34" charset="0"/>
                <a:cs typeface="Times New Roman" panose="02020603050405020304" pitchFamily="18" charset="0"/>
              </a:rPr>
              <a:t>The compensation committee charter covers CEO and executive succession and talent development. The </a:t>
            </a:r>
            <a:r>
              <a:rPr lang="en-US" sz="1300" b="1" kern="100" dirty="0">
                <a:effectLst/>
                <a:latin typeface="Arial" panose="020B0604020202020204" pitchFamily="34" charset="0"/>
                <a:ea typeface="Arial" panose="020B0604020202020204" pitchFamily="34" charset="0"/>
                <a:cs typeface="Times New Roman" panose="02020603050405020304" pitchFamily="18" charset="0"/>
              </a:rPr>
              <a:t>compensation committee chair, Claire Jones</a:t>
            </a:r>
            <a:r>
              <a:rPr lang="en-US" sz="1300" kern="100" dirty="0">
                <a:effectLst/>
                <a:latin typeface="Arial" panose="020B0604020202020204" pitchFamily="34" charset="0"/>
                <a:ea typeface="Arial" panose="020B0604020202020204" pitchFamily="34" charset="0"/>
                <a:cs typeface="Times New Roman" panose="02020603050405020304" pitchFamily="18" charset="0"/>
              </a:rPr>
              <a:t>, has decided along with her committee that they need to redirect the CEO succession and talent development efforts.</a:t>
            </a:r>
            <a:endParaRPr lang="en-US" sz="1300" dirty="0"/>
          </a:p>
        </p:txBody>
      </p:sp>
      <p:sp>
        <p:nvSpPr>
          <p:cNvPr id="7" name="Title 6">
            <a:extLst>
              <a:ext uri="{FF2B5EF4-FFF2-40B4-BE49-F238E27FC236}">
                <a16:creationId xmlns:a16="http://schemas.microsoft.com/office/drawing/2014/main" id="{87F88CD3-D4A8-CBD9-FE59-5357E7E5DAAD}"/>
              </a:ext>
            </a:extLst>
          </p:cNvPr>
          <p:cNvSpPr>
            <a:spLocks noGrp="1"/>
          </p:cNvSpPr>
          <p:nvPr>
            <p:ph type="title"/>
          </p:nvPr>
        </p:nvSpPr>
        <p:spPr/>
        <p:txBody>
          <a:bodyPr/>
          <a:lstStyle/>
          <a:p>
            <a:br>
              <a:rPr lang="en-US" sz="24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Role Play 2: “</a:t>
            </a:r>
            <a:r>
              <a:rPr lang="en-US" sz="2000" kern="100" dirty="0">
                <a:effectLst/>
                <a:latin typeface="Arial" panose="020B0604020202020204" pitchFamily="34" charset="0"/>
                <a:ea typeface="Arial" panose="020B0604020202020204" pitchFamily="34" charset="0"/>
                <a:cs typeface="Arial" panose="020B0604020202020204" pitchFamily="34" charset="0"/>
              </a:rPr>
              <a:t>Holding it Too Close to the Vest”</a:t>
            </a:r>
            <a:endParaRPr lang="en-US" dirty="0"/>
          </a:p>
        </p:txBody>
      </p:sp>
    </p:spTree>
    <p:extLst>
      <p:ext uri="{BB962C8B-B14F-4D97-AF65-F5344CB8AC3E}">
        <p14:creationId xmlns:p14="http://schemas.microsoft.com/office/powerpoint/2010/main" val="15527761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4C1241F-B235-8B68-5199-E2B2C394AB8B}"/>
              </a:ext>
            </a:extLst>
          </p:cNvPr>
          <p:cNvSpPr>
            <a:spLocks noGrp="1"/>
          </p:cNvSpPr>
          <p:nvPr>
            <p:ph idx="1"/>
          </p:nvPr>
        </p:nvSpPr>
        <p:spPr/>
        <p:txBody>
          <a:bodyPr>
            <a:normAutofit fontScale="92500"/>
          </a:bodyPr>
          <a:lstStyle/>
          <a:p>
            <a:pPr>
              <a:lnSpc>
                <a:spcPct val="115000"/>
              </a:lnSpc>
              <a:spcBef>
                <a:spcPts val="0"/>
              </a:spcBef>
              <a:spcAft>
                <a:spcPts val="1000"/>
              </a:spcAft>
            </a:pPr>
            <a:r>
              <a:rPr lang="en-US" sz="1400" kern="100" dirty="0">
                <a:effectLst/>
                <a:latin typeface="Arial" panose="020B0604020202020204" pitchFamily="34" charset="0"/>
                <a:ea typeface="Arial" panose="020B0604020202020204" pitchFamily="34" charset="0"/>
                <a:cs typeface="Times New Roman" panose="02020603050405020304" pitchFamily="18" charset="0"/>
              </a:rPr>
              <a:t>The very experienced board for B.I.G. company, publicly traded on the NYSE, has successfully selected a new CEO to take over for long-term </a:t>
            </a:r>
            <a:r>
              <a:rPr lang="en-US" sz="1400" b="1" kern="100" dirty="0">
                <a:effectLst/>
                <a:latin typeface="Arial" panose="020B0604020202020204" pitchFamily="34" charset="0"/>
                <a:ea typeface="Arial" panose="020B0604020202020204" pitchFamily="34" charset="0"/>
                <a:cs typeface="Times New Roman" panose="02020603050405020304" pitchFamily="18" charset="0"/>
              </a:rPr>
              <a:t>CEO David Granger</a:t>
            </a:r>
            <a:r>
              <a:rPr lang="en-US" sz="1400" kern="100" dirty="0">
                <a:effectLst/>
                <a:latin typeface="Arial" panose="020B0604020202020204" pitchFamily="34" charset="0"/>
                <a:ea typeface="Arial" panose="020B0604020202020204" pitchFamily="34" charset="0"/>
                <a:cs typeface="Times New Roman" panose="02020603050405020304" pitchFamily="18" charset="0"/>
              </a:rPr>
              <a:t>. </a:t>
            </a:r>
          </a:p>
          <a:p>
            <a:pPr>
              <a:lnSpc>
                <a:spcPct val="115000"/>
              </a:lnSpc>
              <a:spcBef>
                <a:spcPts val="0"/>
              </a:spcBef>
              <a:spcAft>
                <a:spcPts val="1000"/>
              </a:spcAft>
            </a:pPr>
            <a:r>
              <a:rPr lang="en-US" sz="1400" kern="100" dirty="0">
                <a:effectLst/>
                <a:latin typeface="Arial" panose="020B0604020202020204" pitchFamily="34" charset="0"/>
                <a:ea typeface="Arial" panose="020B0604020202020204" pitchFamily="34" charset="0"/>
                <a:cs typeface="Times New Roman" panose="02020603050405020304" pitchFamily="18" charset="0"/>
              </a:rPr>
              <a:t>The </a:t>
            </a:r>
            <a:r>
              <a:rPr lang="en-US" sz="1400" b="1" kern="100" dirty="0">
                <a:effectLst/>
                <a:latin typeface="Arial" panose="020B0604020202020204" pitchFamily="34" charset="0"/>
                <a:ea typeface="Arial" panose="020B0604020202020204" pitchFamily="34" charset="0"/>
                <a:cs typeface="Times New Roman" panose="02020603050405020304" pitchFamily="18" charset="0"/>
              </a:rPr>
              <a:t>new CEO is to be Vivian James</a:t>
            </a:r>
            <a:r>
              <a:rPr lang="en-US" sz="1400" kern="100" dirty="0">
                <a:effectLst/>
                <a:latin typeface="Arial" panose="020B0604020202020204" pitchFamily="34" charset="0"/>
                <a:ea typeface="Arial" panose="020B0604020202020204" pitchFamily="34" charset="0"/>
                <a:cs typeface="Times New Roman" panose="02020603050405020304" pitchFamily="18" charset="0"/>
              </a:rPr>
              <a:t>, a highly inspirational leader and experienced operator who has been with the organization for the past 7 years. Vivian has gone through a two-year process to accelerate her readiness and overall development to be the next CEO.</a:t>
            </a:r>
          </a:p>
          <a:p>
            <a:pPr>
              <a:lnSpc>
                <a:spcPct val="115000"/>
              </a:lnSpc>
              <a:spcBef>
                <a:spcPts val="0"/>
              </a:spcBef>
              <a:spcAft>
                <a:spcPts val="1000"/>
              </a:spcAft>
            </a:pPr>
            <a:r>
              <a:rPr lang="en-US" sz="1400" kern="100" dirty="0">
                <a:effectLst/>
                <a:latin typeface="Arial" panose="020B0604020202020204" pitchFamily="34" charset="0"/>
                <a:ea typeface="Arial" panose="020B0604020202020204" pitchFamily="34" charset="0"/>
                <a:cs typeface="Times New Roman" panose="02020603050405020304" pitchFamily="18" charset="0"/>
              </a:rPr>
              <a:t>There is a practical transition plan created by the </a:t>
            </a:r>
            <a:r>
              <a:rPr lang="en-US" sz="1400" b="1" kern="100" dirty="0">
                <a:effectLst/>
                <a:latin typeface="Arial" panose="020B0604020202020204" pitchFamily="34" charset="0"/>
                <a:ea typeface="Arial" panose="020B0604020202020204" pitchFamily="34" charset="0"/>
                <a:cs typeface="Times New Roman" panose="02020603050405020304" pitchFamily="18" charset="0"/>
              </a:rPr>
              <a:t>CHRO, Lila Frank</a:t>
            </a:r>
            <a:r>
              <a:rPr lang="en-US" sz="1400" kern="100" dirty="0">
                <a:effectLst/>
                <a:latin typeface="Arial" panose="020B0604020202020204" pitchFamily="34" charset="0"/>
                <a:ea typeface="Arial" panose="020B0604020202020204" pitchFamily="34" charset="0"/>
                <a:cs typeface="Times New Roman" panose="02020603050405020304" pitchFamily="18" charset="0"/>
              </a:rPr>
              <a:t>, which is focused on day-to-day tasks of the CEO as it pertains to the internal running of the organization but does not address issues understanding the CEO role as it pertains to working with the board and other external entities.  </a:t>
            </a:r>
          </a:p>
          <a:p>
            <a:pPr>
              <a:lnSpc>
                <a:spcPct val="115000"/>
              </a:lnSpc>
              <a:spcBef>
                <a:spcPts val="0"/>
              </a:spcBef>
              <a:spcAft>
                <a:spcPts val="1000"/>
              </a:spcAft>
            </a:pPr>
            <a:r>
              <a:rPr lang="en-US" sz="1400" kern="100" dirty="0">
                <a:effectLst/>
                <a:latin typeface="Arial" panose="020B0604020202020204" pitchFamily="34" charset="0"/>
                <a:ea typeface="Arial" panose="020B0604020202020204" pitchFamily="34" charset="0"/>
                <a:cs typeface="Times New Roman" panose="02020603050405020304" pitchFamily="18" charset="0"/>
              </a:rPr>
              <a:t>Beyond all of this preparation, it is becoming clear to the board that they have a responsibility and a role to play (along with the sitting CEO) in on-boarding this new CEO, ensuring a smooth transition into the role.</a:t>
            </a:r>
          </a:p>
          <a:p>
            <a:pPr>
              <a:lnSpc>
                <a:spcPct val="115000"/>
              </a:lnSpc>
              <a:spcBef>
                <a:spcPts val="0"/>
              </a:spcBef>
              <a:spcAft>
                <a:spcPts val="1000"/>
              </a:spcAft>
            </a:pPr>
            <a:r>
              <a:rPr lang="en-US" sz="1400" kern="100" dirty="0">
                <a:effectLst/>
                <a:latin typeface="Arial" panose="020B0604020202020204" pitchFamily="34" charset="0"/>
                <a:ea typeface="Arial" panose="020B0604020202020204" pitchFamily="34" charset="0"/>
                <a:cs typeface="Times New Roman" panose="02020603050405020304" pitchFamily="18" charset="0"/>
              </a:rPr>
              <a:t>Also, the current CEO, David Granger, has indicated to the </a:t>
            </a:r>
            <a:r>
              <a:rPr lang="en-US" sz="1400" b="1" kern="100" dirty="0">
                <a:effectLst/>
                <a:latin typeface="Arial" panose="020B0604020202020204" pitchFamily="34" charset="0"/>
                <a:ea typeface="Arial" panose="020B0604020202020204" pitchFamily="34" charset="0"/>
                <a:cs typeface="Times New Roman" panose="02020603050405020304" pitchFamily="18" charset="0"/>
              </a:rPr>
              <a:t>board chair, Chris Fox</a:t>
            </a:r>
            <a:r>
              <a:rPr lang="en-US" sz="1400" kern="100" dirty="0">
                <a:effectLst/>
                <a:latin typeface="Arial" panose="020B0604020202020204" pitchFamily="34" charset="0"/>
                <a:ea typeface="Arial" panose="020B0604020202020204" pitchFamily="34" charset="0"/>
                <a:cs typeface="Times New Roman" panose="02020603050405020304" pitchFamily="18" charset="0"/>
              </a:rPr>
              <a:t>, that he would like to be named executive chair for the next 5 years and would like an office in the headquarters building as well as access to the corporate jet.</a:t>
            </a:r>
          </a:p>
          <a:p>
            <a:pPr>
              <a:lnSpc>
                <a:spcPct val="115000"/>
              </a:lnSpc>
              <a:spcBef>
                <a:spcPts val="0"/>
              </a:spcBef>
              <a:spcAft>
                <a:spcPts val="1000"/>
              </a:spcAft>
            </a:pPr>
            <a:r>
              <a:rPr lang="en-US" sz="1400" kern="100" dirty="0">
                <a:effectLst/>
                <a:latin typeface="Arial" panose="020B0604020202020204" pitchFamily="34" charset="0"/>
                <a:ea typeface="Arial" panose="020B0604020202020204" pitchFamily="34" charset="0"/>
                <a:cs typeface="Times New Roman" panose="02020603050405020304" pitchFamily="18" charset="0"/>
              </a:rPr>
              <a:t>The chair of the board has asked the </a:t>
            </a:r>
            <a:r>
              <a:rPr lang="en-US" sz="1400" b="1" kern="100" dirty="0">
                <a:effectLst/>
                <a:latin typeface="Arial" panose="020B0604020202020204" pitchFamily="34" charset="0"/>
                <a:ea typeface="Arial" panose="020B0604020202020204" pitchFamily="34" charset="0"/>
                <a:cs typeface="Times New Roman" panose="02020603050405020304" pitchFamily="18" charset="0"/>
              </a:rPr>
              <a:t>compensation committee chair, Martha Clark</a:t>
            </a:r>
            <a:r>
              <a:rPr lang="en-US" sz="1400" kern="100" dirty="0">
                <a:effectLst/>
                <a:latin typeface="Arial" panose="020B0604020202020204" pitchFamily="34" charset="0"/>
                <a:ea typeface="Arial" panose="020B0604020202020204" pitchFamily="34" charset="0"/>
                <a:cs typeface="Times New Roman" panose="02020603050405020304" pitchFamily="18" charset="0"/>
              </a:rPr>
              <a:t>, to determine what role the board should play in this onboarding process and also has asked the chair to address how the current CEO effectively transitions to be ex-CEO.</a:t>
            </a:r>
            <a:endParaRPr lang="en-US" sz="1400" dirty="0"/>
          </a:p>
        </p:txBody>
      </p:sp>
      <p:sp>
        <p:nvSpPr>
          <p:cNvPr id="5" name="Title 4">
            <a:extLst>
              <a:ext uri="{FF2B5EF4-FFF2-40B4-BE49-F238E27FC236}">
                <a16:creationId xmlns:a16="http://schemas.microsoft.com/office/drawing/2014/main" id="{4E15454F-0D56-5F6A-58FA-5D55D0FEF458}"/>
              </a:ext>
            </a:extLst>
          </p:cNvPr>
          <p:cNvSpPr>
            <a:spLocks noGrp="1"/>
          </p:cNvSpPr>
          <p:nvPr>
            <p:ph type="title"/>
          </p:nvPr>
        </p:nvSpPr>
        <p:spPr/>
        <p:txBody>
          <a:bodyPr/>
          <a:lstStyle/>
          <a:p>
            <a:r>
              <a:rPr lang="en-US" sz="2000" dirty="0">
                <a:latin typeface="Arial" panose="020B0604020202020204" pitchFamily="34" charset="0"/>
                <a:cs typeface="Arial" panose="020B0604020202020204" pitchFamily="34" charset="0"/>
              </a:rPr>
              <a:t>Role Play 3: “Letting Go and Gaining Traction” (Ensuring Effective Transition)</a:t>
            </a:r>
            <a:endParaRPr lang="en-US" dirty="0"/>
          </a:p>
        </p:txBody>
      </p:sp>
    </p:spTree>
    <p:extLst>
      <p:ext uri="{BB962C8B-B14F-4D97-AF65-F5344CB8AC3E}">
        <p14:creationId xmlns:p14="http://schemas.microsoft.com/office/powerpoint/2010/main" val="2029713991"/>
      </p:ext>
    </p:extLst>
  </p:cSld>
  <p:clrMapOvr>
    <a:masterClrMapping/>
  </p:clrMapOvr>
</p:sld>
</file>

<file path=ppt/theme/theme1.xml><?xml version="1.0" encoding="utf-8"?>
<a:theme xmlns:a="http://schemas.openxmlformats.org/drawingml/2006/main" name="PearlMeyer_Presentation">
  <a:themeElements>
    <a:clrScheme name="PearlMeyer_ColorTheme">
      <a:dk1>
        <a:sysClr val="windowText" lastClr="000000"/>
      </a:dk1>
      <a:lt1>
        <a:sysClr val="window" lastClr="FFFFFF"/>
      </a:lt1>
      <a:dk2>
        <a:srgbClr val="5B6770"/>
      </a:dk2>
      <a:lt2>
        <a:srgbClr val="D9D9D6"/>
      </a:lt2>
      <a:accent1>
        <a:srgbClr val="004E80"/>
      </a:accent1>
      <a:accent2>
        <a:srgbClr val="81A400"/>
      </a:accent2>
      <a:accent3>
        <a:srgbClr val="C05131"/>
      </a:accent3>
      <a:accent4>
        <a:srgbClr val="418FDE"/>
      </a:accent4>
      <a:accent5>
        <a:srgbClr val="DAAA00"/>
      </a:accent5>
      <a:accent6>
        <a:srgbClr val="4F868E"/>
      </a:accent6>
      <a:hlink>
        <a:srgbClr val="06053E"/>
      </a:hlink>
      <a:folHlink>
        <a:srgbClr val="004E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B30B6234-0F07-4A6D-91B2-E8F4D50F1029}" vid="{27775227-DC4B-43F0-86E1-A0C82482403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PresentationTemplate_PPT</Template>
  <TotalTime>167</TotalTime>
  <Words>1414</Words>
  <Application>Microsoft Office PowerPoint</Application>
  <PresentationFormat>On-screen Show (4:3)</PresentationFormat>
  <Paragraphs>126</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Wingdings</vt:lpstr>
      <vt:lpstr>PearlMeyer_Presentation</vt:lpstr>
      <vt:lpstr>SUCCESSION</vt:lpstr>
      <vt:lpstr>Today’s Session Overview</vt:lpstr>
      <vt:lpstr>Executive Succession and Development Overview</vt:lpstr>
      <vt:lpstr>Stages in CEO/Executive Succession: A Multi-Year Transition</vt:lpstr>
      <vt:lpstr>Role Play 1</vt:lpstr>
      <vt:lpstr>Role Play 1: “I’m Never Leaving!”</vt:lpstr>
      <vt:lpstr>Time for table role plays: 30 minutes total</vt:lpstr>
      <vt:lpstr> Role Play 2: “Holding it Too Close to the Vest”</vt:lpstr>
      <vt:lpstr>Role Play 3: “Letting Go and Gaining Traction” (Ensuring Effective Transition)</vt:lpstr>
      <vt:lpstr>Succession Process Helpful Tips</vt:lpstr>
      <vt:lpstr>Succession Tips for Boards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Anderson, Abigail</dc:creator>
  <cp:lastModifiedBy>Osborne, Teresa</cp:lastModifiedBy>
  <cp:revision>32</cp:revision>
  <cp:lastPrinted>2015-07-22T15:50:59Z</cp:lastPrinted>
  <dcterms:created xsi:type="dcterms:W3CDTF">2019-09-09T13:45:40Z</dcterms:created>
  <dcterms:modified xsi:type="dcterms:W3CDTF">2023-06-01T21:33:21Z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INKTEK--2|01FE-2162-4E3E-52E8--0||">
    <vt:lpwstr>LINKTEK-ID-FILE--0</vt:lpwstr>
  </property>
</Properties>
</file>